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</p:sldMasterIdLst>
  <p:notesMasterIdLst>
    <p:notesMasterId r:id="rId9"/>
  </p:notesMasterIdLst>
  <p:sldIdLst>
    <p:sldId id="337" r:id="rId3"/>
    <p:sldId id="329" r:id="rId4"/>
    <p:sldId id="328" r:id="rId5"/>
    <p:sldId id="327" r:id="rId6"/>
    <p:sldId id="339" r:id="rId7"/>
    <p:sldId id="260" r:id="rId8"/>
  </p:sldIdLst>
  <p:sldSz cx="9144000" cy="6858000" type="screen4x3"/>
  <p:notesSz cx="6718300" cy="98552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RAN Jerrard" initials="DJ" lastIdx="2" clrIdx="0">
    <p:extLst>
      <p:ext uri="{19B8F6BF-5375-455C-9EA6-DF929625EA0E}">
        <p15:presenceInfo xmlns:p15="http://schemas.microsoft.com/office/powerpoint/2012/main" userId="S-1-5-21-861567501-1417001333-682003330-65846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AF2F"/>
    <a:srgbClr val="78B832"/>
    <a:srgbClr val="42C4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116" autoAdjust="0"/>
  </p:normalViewPr>
  <p:slideViewPr>
    <p:cSldViewPr snapToGrid="0" snapToObjects="1">
      <p:cViewPr varScale="1">
        <p:scale>
          <a:sx n="70" d="100"/>
          <a:sy n="70" d="100"/>
        </p:scale>
        <p:origin x="1566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1475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05238" y="0"/>
            <a:ext cx="2911475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FF2665E-E69D-424F-AB07-BDE63666569D}" type="datetimeFigureOut">
              <a:rPr lang="en-GB"/>
              <a:pPr>
                <a:defRPr/>
              </a:pPr>
              <a:t>12/02/2019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1231900"/>
            <a:ext cx="4432300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1513" y="4743450"/>
            <a:ext cx="5375275" cy="38798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1488"/>
            <a:ext cx="2911475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05238" y="9361488"/>
            <a:ext cx="2911475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54D80190-89B8-4F09-BA61-A2688F76784B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95523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altLang="en-US" dirty="0" smtClean="0"/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50BAD3D-7B7F-4C3E-AF4C-3204F55C18CF}" type="slidenum">
              <a:rPr lang="en-GB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800494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indent="-171450">
              <a:spcBef>
                <a:spcPct val="0"/>
              </a:spcBef>
              <a:buFontTx/>
              <a:buChar char="•"/>
            </a:pPr>
            <a:endParaRPr lang="en-GB" altLang="en-US" baseline="0" dirty="0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5728DB5-269F-4DAE-8F1D-FBD6F07878DD}" type="slidenum">
              <a:rPr kumimoji="0" lang="en-GB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6280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lang="en-GB" altLang="en-US" dirty="0" smtClean="0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40E6CF-2B84-4338-836E-9ABB07D4D5B2}" type="slidenum">
              <a:rPr kumimoji="0" lang="en-GB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9846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dirty="0" smtClean="0"/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9E8422C-F600-4F86-BB3D-E9B74FF9485D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6629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altLang="en-US" b="1" dirty="0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28203D9-FEE0-4AF5-8D50-8BEECE8F9064}" type="slidenum">
              <a:rPr lang="en-GB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86343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altLang="en-US" b="1" dirty="0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28203D9-FEE0-4AF5-8D50-8BEECE8F9064}" type="slidenum">
              <a:rPr lang="en-GB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876788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9179" y="376231"/>
            <a:ext cx="6113001" cy="1244639"/>
          </a:xfrm>
          <a:prstGeom prst="rect">
            <a:avLst/>
          </a:prstGeom>
        </p:spPr>
        <p:txBody>
          <a:bodyPr anchor="t" anchorCtr="0"/>
          <a:lstStyle>
            <a:lvl1pPr algn="l">
              <a:defRPr sz="3500" b="1" cap="all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419178" y="1698625"/>
            <a:ext cx="6113001" cy="2272858"/>
          </a:xfrm>
        </p:spPr>
        <p:txBody>
          <a:bodyPr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300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13092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4052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3448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7"/>
            <a:ext cx="1971675" cy="56292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7"/>
            <a:ext cx="5800725" cy="56292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5994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0900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1756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20139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535573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415298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64543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19054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19054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63160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7"/>
            <a:ext cx="3868340" cy="350383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7"/>
            <a:ext cx="3887391" cy="350383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6359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34306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9185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C4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22275" y="1698625"/>
            <a:ext cx="6110288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22275" y="387350"/>
            <a:ext cx="61102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iming>
    <p:tnLst>
      <p:par>
        <p:cTn id="1" dur="indefinite" restart="never" nodeType="tmRoot"/>
      </p:par>
    </p:tnLst>
  </p:timing>
  <p:txStyles>
    <p:titleStyle>
      <a:lvl1pPr algn="l" defTabSz="457200" rtl="0" fontAlgn="base">
        <a:spcBef>
          <a:spcPct val="0"/>
        </a:spcBef>
        <a:spcAft>
          <a:spcPct val="0"/>
        </a:spcAft>
        <a:defRPr sz="3500" b="1" kern="1200" cap="all">
          <a:solidFill>
            <a:schemeClr val="bg1"/>
          </a:solidFill>
          <a:latin typeface="Arial"/>
          <a:ea typeface="+mj-ea"/>
          <a:cs typeface="Arial"/>
        </a:defRPr>
      </a:lvl1pPr>
      <a:lvl2pPr algn="l" defTabSz="457200" rtl="0" fontAlgn="base">
        <a:spcBef>
          <a:spcPct val="0"/>
        </a:spcBef>
        <a:spcAft>
          <a:spcPct val="0"/>
        </a:spcAft>
        <a:defRPr sz="35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457200" rtl="0" fontAlgn="base">
        <a:spcBef>
          <a:spcPct val="0"/>
        </a:spcBef>
        <a:spcAft>
          <a:spcPct val="0"/>
        </a:spcAft>
        <a:defRPr sz="35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457200" rtl="0" fontAlgn="base">
        <a:spcBef>
          <a:spcPct val="0"/>
        </a:spcBef>
        <a:spcAft>
          <a:spcPct val="0"/>
        </a:spcAft>
        <a:defRPr sz="35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457200" rtl="0" fontAlgn="base">
        <a:spcBef>
          <a:spcPct val="0"/>
        </a:spcBef>
        <a:spcAft>
          <a:spcPct val="0"/>
        </a:spcAft>
        <a:defRPr sz="35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35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35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35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3500" b="1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182563" indent="-182563" algn="l" defTabSz="457200" rtl="0" fontAlgn="base">
        <a:spcBef>
          <a:spcPct val="20000"/>
        </a:spcBef>
        <a:spcAft>
          <a:spcPts val="900"/>
        </a:spcAft>
        <a:buFont typeface="Arial" panose="020B0604020202020204" pitchFamily="34" charset="0"/>
        <a:buChar char="•"/>
        <a:defRPr sz="2500" kern="1200">
          <a:solidFill>
            <a:schemeClr val="bg1"/>
          </a:solidFill>
          <a:latin typeface="Arial"/>
          <a:ea typeface="+mn-ea"/>
          <a:cs typeface="Arial"/>
        </a:defRPr>
      </a:lvl1pPr>
      <a:lvl2pPr marL="742950" indent="-285750" algn="l" defTabSz="457200" rtl="0" fontAlgn="base">
        <a:spcBef>
          <a:spcPct val="20000"/>
        </a:spcBef>
        <a:spcAft>
          <a:spcPts val="900"/>
        </a:spcAft>
        <a:buFont typeface="Arial" panose="020B0604020202020204" pitchFamily="34" charset="0"/>
        <a:buChar char="–"/>
        <a:defRPr sz="2500" kern="1200">
          <a:solidFill>
            <a:schemeClr val="bg1"/>
          </a:solidFill>
          <a:latin typeface="Arial"/>
          <a:ea typeface="+mn-ea"/>
          <a:cs typeface="Arial"/>
        </a:defRPr>
      </a:lvl2pPr>
      <a:lvl3pPr marL="1143000" indent="-228600" algn="l" defTabSz="457200" rtl="0" fontAlgn="base">
        <a:spcBef>
          <a:spcPct val="20000"/>
        </a:spcBef>
        <a:spcAft>
          <a:spcPts val="900"/>
        </a:spcAft>
        <a:buFont typeface="Arial" panose="020B0604020202020204" pitchFamily="34" charset="0"/>
        <a:buChar char="•"/>
        <a:defRPr sz="2500" kern="1200">
          <a:solidFill>
            <a:schemeClr val="bg1"/>
          </a:solidFill>
          <a:latin typeface="Arial"/>
          <a:ea typeface="+mn-ea"/>
          <a:cs typeface="Arial"/>
        </a:defRPr>
      </a:lvl3pPr>
      <a:lvl4pPr marL="1600200" indent="-228600" algn="l" defTabSz="457200" rtl="0" fontAlgn="base">
        <a:spcBef>
          <a:spcPct val="20000"/>
        </a:spcBef>
        <a:spcAft>
          <a:spcPts val="900"/>
        </a:spcAft>
        <a:buFont typeface="Arial" panose="020B0604020202020204" pitchFamily="34" charset="0"/>
        <a:buChar char="–"/>
        <a:defRPr sz="2500" kern="1200">
          <a:solidFill>
            <a:schemeClr val="bg1"/>
          </a:solidFill>
          <a:latin typeface="Arial"/>
          <a:ea typeface="+mn-ea"/>
          <a:cs typeface="Arial"/>
        </a:defRPr>
      </a:lvl4pPr>
      <a:lvl5pPr marL="2057400" indent="-228600" algn="l" defTabSz="457200" rtl="0" fontAlgn="base">
        <a:spcBef>
          <a:spcPct val="20000"/>
        </a:spcBef>
        <a:spcAft>
          <a:spcPts val="900"/>
        </a:spcAft>
        <a:buFont typeface="Arial" panose="020B0604020202020204" pitchFamily="34" charset="0"/>
        <a:buChar char="»"/>
        <a:defRPr sz="2500" kern="1200">
          <a:solidFill>
            <a:schemeClr val="bg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2C4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057900"/>
            <a:ext cx="9144000" cy="800100"/>
          </a:xfrm>
          <a:prstGeom prst="rect">
            <a:avLst/>
          </a:prstGeom>
          <a:solidFill>
            <a:srgbClr val="004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7"/>
            <a:ext cx="7886700" cy="4095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29250" y="633368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Helvetica" pitchFamily="34" charset="0"/>
              </a:defRPr>
            </a:lvl1pPr>
          </a:lstStyle>
          <a:p>
            <a:endParaRPr lang="en-GB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134099"/>
            <a:ext cx="9144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45" y="6268373"/>
            <a:ext cx="2092951" cy="45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400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Helvetica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Helvetica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A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9" descr="J14686 UoE_Inspiring Students_PowerPoint_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49"/>
          <a:stretch>
            <a:fillRect/>
          </a:stretch>
        </p:blipFill>
        <p:spPr bwMode="auto">
          <a:xfrm>
            <a:off x="0" y="4570413"/>
            <a:ext cx="9144000" cy="2287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00" y="330337"/>
            <a:ext cx="5008563" cy="804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7324" y="1406595"/>
            <a:ext cx="4024739" cy="2658767"/>
          </a:xfrm>
          <a:prstGeom prst="rect">
            <a:avLst/>
          </a:prstGeom>
        </p:spPr>
      </p:pic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3927415" y="1853691"/>
            <a:ext cx="540518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altLang="en-US" sz="3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National </a:t>
            </a:r>
            <a:r>
              <a:rPr lang="en-GB" altLang="en-US" sz="3200" b="1" dirty="0">
                <a:solidFill>
                  <a:schemeClr val="bg1"/>
                </a:solidFill>
                <a:cs typeface="Arial" panose="020B0604020202020204" pitchFamily="34" charset="0"/>
              </a:rPr>
              <a:t>Student Survey (NSS) </a:t>
            </a:r>
            <a:r>
              <a:rPr lang="en-GB" altLang="en-US" sz="32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2019: What </a:t>
            </a:r>
            <a:r>
              <a:rPr lang="en-GB" altLang="en-US" sz="3200" b="1" dirty="0">
                <a:solidFill>
                  <a:schemeClr val="bg1"/>
                </a:solidFill>
                <a:cs typeface="Arial" panose="020B0604020202020204" pitchFamily="34" charset="0"/>
              </a:rPr>
              <a:t>you should know </a:t>
            </a:r>
          </a:p>
        </p:txBody>
      </p:sp>
    </p:spTree>
    <p:extLst>
      <p:ext uri="{BB962C8B-B14F-4D97-AF65-F5344CB8AC3E}">
        <p14:creationId xmlns:p14="http://schemas.microsoft.com/office/powerpoint/2010/main" val="228004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A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5" descr="J14686 UoE_Inspiring Students_PowerPoint_7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73"/>
          <a:stretch>
            <a:fillRect/>
          </a:stretch>
        </p:blipFill>
        <p:spPr bwMode="auto">
          <a:xfrm>
            <a:off x="6883400" y="0"/>
            <a:ext cx="2260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3"/>
          <p:cNvSpPr>
            <a:spLocks noGrp="1"/>
          </p:cNvSpPr>
          <p:nvPr>
            <p:ph type="ctrTitle"/>
          </p:nvPr>
        </p:nvSpPr>
        <p:spPr>
          <a:xfrm>
            <a:off x="419099" y="534734"/>
            <a:ext cx="6113463" cy="67227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GB" altLang="en-US" dirty="0" smtClean="0">
                <a:solidFill>
                  <a:srgbClr val="E31F3A"/>
                </a:solidFill>
              </a:rPr>
              <a:t> </a:t>
            </a:r>
            <a:r>
              <a:rPr lang="en-GB" altLang="en-US" dirty="0" smtClean="0"/>
              <a:t>What is the nss</a:t>
            </a:r>
            <a:r>
              <a:rPr lang="en-GB" dirty="0" smtClean="0"/>
              <a:t>?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06374" y="2060090"/>
            <a:ext cx="6677026" cy="4169260"/>
          </a:xfrm>
        </p:spPr>
        <p:txBody>
          <a:bodyPr/>
          <a:lstStyle/>
          <a:p>
            <a:pPr>
              <a:spcBef>
                <a:spcPts val="600"/>
              </a:spcBef>
              <a:buSzPct val="100000"/>
            </a:pPr>
            <a:r>
              <a:rPr lang="en-GB" alt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Annual survey of final year undergraduates across the UK.</a:t>
            </a:r>
          </a:p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en-GB" alt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Commissioned by the Office for Students (OfS) on behalf of the UK funding bodies.</a:t>
            </a:r>
          </a:p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en-GB" alt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Conducted independently by Ipsos MORI.</a:t>
            </a:r>
          </a:p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en-GB" alt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Quick and easy to complete.</a:t>
            </a:r>
          </a:p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en-GB" alt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All responses to the NSS are anonymous. </a:t>
            </a:r>
          </a:p>
          <a:p>
            <a:pPr algn="ctr">
              <a:lnSpc>
                <a:spcPct val="120000"/>
              </a:lnSpc>
              <a:spcBef>
                <a:spcPts val="1800"/>
              </a:spcBef>
            </a:pPr>
            <a:endParaRPr lang="en-GB" altLang="en-US" sz="240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98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A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19100" y="297342"/>
            <a:ext cx="6113463" cy="1244600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/>
              <a:t>WHAT DOES THE NSS MEAN FOR ME?</a:t>
            </a:r>
            <a:endParaRPr lang="en-US" dirty="0"/>
          </a:p>
        </p:txBody>
      </p:sp>
      <p:sp>
        <p:nvSpPr>
          <p:cNvPr id="6147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19100" y="1773590"/>
            <a:ext cx="6113463" cy="4712554"/>
          </a:xfrm>
        </p:spPr>
        <p:txBody>
          <a:bodyPr/>
          <a:lstStyle/>
          <a:p>
            <a:r>
              <a:rPr lang="en-GB" sz="2200" dirty="0" smtClean="0"/>
              <a:t>It is your </a:t>
            </a:r>
            <a:r>
              <a:rPr lang="en-GB" sz="2200" dirty="0"/>
              <a:t>chance to give feedback on </a:t>
            </a:r>
            <a:r>
              <a:rPr lang="en-GB" sz="2200" dirty="0" smtClean="0"/>
              <a:t>your </a:t>
            </a:r>
            <a:r>
              <a:rPr lang="en-GB" sz="2200" dirty="0"/>
              <a:t>experience at the University of </a:t>
            </a:r>
            <a:r>
              <a:rPr lang="en-GB" sz="2200" dirty="0" smtClean="0"/>
              <a:t>Edinburgh.</a:t>
            </a:r>
          </a:p>
          <a:p>
            <a:endParaRPr lang="en-GB" sz="2200" dirty="0" smtClean="0"/>
          </a:p>
          <a:p>
            <a:r>
              <a:rPr lang="en-GB" sz="2200" dirty="0" smtClean="0"/>
              <a:t>The University reads all the feedback and comments received and uses them to enhance </a:t>
            </a:r>
            <a:r>
              <a:rPr lang="en-GB" sz="2200" smtClean="0"/>
              <a:t>the experience </a:t>
            </a:r>
            <a:r>
              <a:rPr lang="en-GB" sz="2200" dirty="0" smtClean="0"/>
              <a:t>for future students.</a:t>
            </a:r>
          </a:p>
          <a:p>
            <a:endParaRPr lang="en-GB" sz="2200" dirty="0" smtClean="0"/>
          </a:p>
          <a:p>
            <a:r>
              <a:rPr lang="en-GB" sz="2200" dirty="0" smtClean="0"/>
              <a:t>Future students can read your feedback and make informed choices about where and what to study.</a:t>
            </a:r>
            <a:endParaRPr lang="en-GB" sz="2200" dirty="0"/>
          </a:p>
        </p:txBody>
      </p:sp>
      <p:pic>
        <p:nvPicPr>
          <p:cNvPr id="6148" name="Picture 5" descr="J14686 UoE_Inspiring Students_PowerPoint_7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73"/>
          <a:stretch>
            <a:fillRect/>
          </a:stretch>
        </p:blipFill>
        <p:spPr bwMode="auto">
          <a:xfrm>
            <a:off x="6883400" y="0"/>
            <a:ext cx="2260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675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A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53"/>
          <p:cNvSpPr>
            <a:spLocks noChangeAspect="1"/>
          </p:cNvSpPr>
          <p:nvPr/>
        </p:nvSpPr>
        <p:spPr bwMode="auto">
          <a:xfrm>
            <a:off x="251643" y="1783975"/>
            <a:ext cx="856800" cy="856800"/>
          </a:xfrm>
          <a:prstGeom prst="ellipse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endParaRPr lang="en-GB" sz="2215" b="1" dirty="0">
              <a:solidFill>
                <a:schemeClr val="bg1"/>
              </a:solidFill>
            </a:endParaRPr>
          </a:p>
        </p:txBody>
      </p:sp>
      <p:sp>
        <p:nvSpPr>
          <p:cNvPr id="3" name="Oval 2"/>
          <p:cNvSpPr>
            <a:spLocks noChangeAspect="1"/>
          </p:cNvSpPr>
          <p:nvPr/>
        </p:nvSpPr>
        <p:spPr bwMode="auto">
          <a:xfrm>
            <a:off x="1260285" y="1759323"/>
            <a:ext cx="856800" cy="858009"/>
          </a:xfrm>
          <a:prstGeom prst="ellipse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159731" indent="-159731" algn="ctr">
              <a:defRPr/>
            </a:pPr>
            <a:endParaRPr lang="en-GB" sz="1662" b="1" dirty="0">
              <a:solidFill>
                <a:schemeClr val="bg1"/>
              </a:solidFill>
            </a:endParaRPr>
          </a:p>
        </p:txBody>
      </p:sp>
      <p:sp>
        <p:nvSpPr>
          <p:cNvPr id="4" name="Oval 3"/>
          <p:cNvSpPr>
            <a:spLocks noChangeAspect="1"/>
          </p:cNvSpPr>
          <p:nvPr/>
        </p:nvSpPr>
        <p:spPr bwMode="auto">
          <a:xfrm>
            <a:off x="2226334" y="1779890"/>
            <a:ext cx="856800" cy="856800"/>
          </a:xfrm>
          <a:prstGeom prst="ellipse">
            <a:avLst/>
          </a:prstGeom>
          <a:solidFill>
            <a:srgbClr val="0070C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159731" indent="-159731" algn="ctr">
              <a:defRPr/>
            </a:pPr>
            <a:endParaRPr lang="en-GB" sz="1662" b="1" dirty="0">
              <a:solidFill>
                <a:schemeClr val="bg1"/>
              </a:solidFill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 bwMode="auto">
          <a:xfrm>
            <a:off x="3394814" y="1781395"/>
            <a:ext cx="856800" cy="855295"/>
          </a:xfrm>
          <a:prstGeom prst="ellipse">
            <a:avLst/>
          </a:prstGeom>
          <a:solidFill>
            <a:srgbClr val="7030A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159731" indent="-159731" algn="ctr">
              <a:defRPr/>
            </a:pPr>
            <a:endParaRPr lang="en-GB" sz="1662" b="1" dirty="0">
              <a:solidFill>
                <a:schemeClr val="bg1"/>
              </a:solidFill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 bwMode="auto">
          <a:xfrm>
            <a:off x="4289218" y="1792416"/>
            <a:ext cx="856800" cy="856799"/>
          </a:xfrm>
          <a:prstGeom prst="ellipse">
            <a:avLst/>
          </a:prstGeom>
          <a:solidFill>
            <a:srgbClr val="7030A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159731" indent="-159731" algn="ctr">
              <a:defRPr/>
            </a:pPr>
            <a:endParaRPr lang="en-GB" sz="1662" b="1" dirty="0">
              <a:solidFill>
                <a:schemeClr val="bg1"/>
              </a:solidFill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 bwMode="auto">
          <a:xfrm>
            <a:off x="5180014" y="1792416"/>
            <a:ext cx="856800" cy="856800"/>
          </a:xfrm>
          <a:prstGeom prst="ellipse">
            <a:avLst/>
          </a:prstGeom>
          <a:solidFill>
            <a:srgbClr val="7030A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159731" indent="-159731" algn="ctr">
              <a:defRPr/>
            </a:pPr>
            <a:endParaRPr lang="en-GB" sz="1662" b="1" dirty="0">
              <a:solidFill>
                <a:schemeClr val="bg1"/>
              </a:solidFill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 bwMode="auto">
          <a:xfrm>
            <a:off x="6187092" y="1786677"/>
            <a:ext cx="856800" cy="856799"/>
          </a:xfrm>
          <a:prstGeom prst="ellipse">
            <a:avLst/>
          </a:prstGeom>
          <a:solidFill>
            <a:srgbClr val="ED6D3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159731" indent="-159731" algn="ctr">
              <a:defRPr/>
            </a:pPr>
            <a:endParaRPr lang="en-GB" sz="1662" b="1" dirty="0">
              <a:solidFill>
                <a:schemeClr val="bg1"/>
              </a:solidFill>
            </a:endParaRPr>
          </a:p>
        </p:txBody>
      </p:sp>
      <p:sp>
        <p:nvSpPr>
          <p:cNvPr id="9" name="Oval 8"/>
          <p:cNvSpPr>
            <a:spLocks noChangeAspect="1"/>
          </p:cNvSpPr>
          <p:nvPr/>
        </p:nvSpPr>
        <p:spPr bwMode="auto">
          <a:xfrm>
            <a:off x="7073660" y="1786676"/>
            <a:ext cx="856800" cy="856800"/>
          </a:xfrm>
          <a:prstGeom prst="ellipse">
            <a:avLst/>
          </a:prstGeom>
          <a:solidFill>
            <a:srgbClr val="ED6D3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159731" indent="-159731" algn="ctr">
              <a:defRPr/>
            </a:pPr>
            <a:endParaRPr lang="en-GB" sz="1662" b="1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 bwMode="auto">
          <a:xfrm>
            <a:off x="8023396" y="1792415"/>
            <a:ext cx="856800" cy="856800"/>
          </a:xfrm>
          <a:prstGeom prst="ellipse">
            <a:avLst/>
          </a:prstGeom>
          <a:solidFill>
            <a:srgbClr val="ED6D3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marL="159731" indent="-159731" algn="ctr">
              <a:defRPr/>
            </a:pPr>
            <a:endParaRPr lang="en-GB" sz="1662" b="1" dirty="0">
              <a:solidFill>
                <a:schemeClr val="bg1"/>
              </a:solidFill>
            </a:endParaRPr>
          </a:p>
        </p:txBody>
      </p:sp>
      <p:sp>
        <p:nvSpPr>
          <p:cNvPr id="12" name="Freeform 17"/>
          <p:cNvSpPr>
            <a:spLocks noChangeAspect="1" noEditPoints="1"/>
          </p:cNvSpPr>
          <p:nvPr/>
        </p:nvSpPr>
        <p:spPr bwMode="auto">
          <a:xfrm>
            <a:off x="550561" y="1829741"/>
            <a:ext cx="269548" cy="270844"/>
          </a:xfrm>
          <a:custGeom>
            <a:avLst/>
            <a:gdLst/>
            <a:ahLst/>
            <a:cxnLst>
              <a:cxn ang="0">
                <a:pos x="426" y="254"/>
              </a:cxn>
              <a:cxn ang="0">
                <a:pos x="421" y="189"/>
              </a:cxn>
              <a:cxn ang="0">
                <a:pos x="385" y="149"/>
              </a:cxn>
              <a:cxn ang="0">
                <a:pos x="279" y="147"/>
              </a:cxn>
              <a:cxn ang="0">
                <a:pos x="300" y="14"/>
              </a:cxn>
              <a:cxn ang="0">
                <a:pos x="248" y="8"/>
              </a:cxn>
              <a:cxn ang="0">
                <a:pos x="227" y="69"/>
              </a:cxn>
              <a:cxn ang="0">
                <a:pos x="174" y="135"/>
              </a:cxn>
              <a:cxn ang="0">
                <a:pos x="128" y="196"/>
              </a:cxn>
              <a:cxn ang="0">
                <a:pos x="110" y="176"/>
              </a:cxn>
              <a:cxn ang="0">
                <a:pos x="0" y="194"/>
              </a:cxn>
              <a:cxn ang="0">
                <a:pos x="0" y="411"/>
              </a:cxn>
              <a:cxn ang="0">
                <a:pos x="110" y="429"/>
              </a:cxn>
              <a:cxn ang="0">
                <a:pos x="128" y="401"/>
              </a:cxn>
              <a:cxn ang="0">
                <a:pos x="305" y="429"/>
              </a:cxn>
              <a:cxn ang="0">
                <a:pos x="390" y="410"/>
              </a:cxn>
              <a:cxn ang="0">
                <a:pos x="403" y="354"/>
              </a:cxn>
              <a:cxn ang="0">
                <a:pos x="422" y="317"/>
              </a:cxn>
              <a:cxn ang="0">
                <a:pos x="417" y="279"/>
              </a:cxn>
              <a:cxn ang="0">
                <a:pos x="110" y="412"/>
              </a:cxn>
              <a:cxn ang="0">
                <a:pos x="17" y="411"/>
              </a:cxn>
              <a:cxn ang="0">
                <a:pos x="17" y="194"/>
              </a:cxn>
              <a:cxn ang="0">
                <a:pos x="110" y="194"/>
              </a:cxn>
              <a:cxn ang="0">
                <a:pos x="110" y="411"/>
              </a:cxn>
              <a:cxn ang="0">
                <a:pos x="405" y="317"/>
              </a:cxn>
              <a:cxn ang="0">
                <a:pos x="374" y="348"/>
              </a:cxn>
              <a:cxn ang="0">
                <a:pos x="390" y="364"/>
              </a:cxn>
              <a:cxn ang="0">
                <a:pos x="380" y="396"/>
              </a:cxn>
              <a:cxn ang="0">
                <a:pos x="305" y="412"/>
              </a:cxn>
              <a:cxn ang="0">
                <a:pos x="128" y="384"/>
              </a:cxn>
              <a:cxn ang="0">
                <a:pos x="190" y="142"/>
              </a:cxn>
              <a:cxn ang="0">
                <a:pos x="242" y="77"/>
              </a:cxn>
              <a:cxn ang="0">
                <a:pos x="260" y="21"/>
              </a:cxn>
              <a:cxn ang="0">
                <a:pos x="286" y="25"/>
              </a:cxn>
              <a:cxn ang="0">
                <a:pos x="254" y="153"/>
              </a:cxn>
              <a:cxn ang="0">
                <a:pos x="262" y="166"/>
              </a:cxn>
              <a:cxn ang="0">
                <a:pos x="381" y="166"/>
              </a:cxn>
              <a:cxn ang="0">
                <a:pos x="404" y="189"/>
              </a:cxn>
              <a:cxn ang="0">
                <a:pos x="386" y="223"/>
              </a:cxn>
              <a:cxn ang="0">
                <a:pos x="409" y="254"/>
              </a:cxn>
              <a:cxn ang="0">
                <a:pos x="390" y="277"/>
              </a:cxn>
              <a:cxn ang="0">
                <a:pos x="389" y="293"/>
              </a:cxn>
            </a:cxnLst>
            <a:rect l="0" t="0" r="r" b="b"/>
            <a:pathLst>
              <a:path w="426" h="429">
                <a:moveTo>
                  <a:pt x="417" y="279"/>
                </a:moveTo>
                <a:cubicBezTo>
                  <a:pt x="423" y="273"/>
                  <a:pt x="426" y="264"/>
                  <a:pt x="426" y="254"/>
                </a:cubicBezTo>
                <a:cubicBezTo>
                  <a:pt x="426" y="240"/>
                  <a:pt x="420" y="228"/>
                  <a:pt x="410" y="220"/>
                </a:cubicBezTo>
                <a:cubicBezTo>
                  <a:pt x="417" y="212"/>
                  <a:pt x="421" y="202"/>
                  <a:pt x="421" y="189"/>
                </a:cubicBezTo>
                <a:cubicBezTo>
                  <a:pt x="421" y="178"/>
                  <a:pt x="416" y="169"/>
                  <a:pt x="409" y="162"/>
                </a:cubicBezTo>
                <a:cubicBezTo>
                  <a:pt x="402" y="156"/>
                  <a:pt x="393" y="151"/>
                  <a:pt x="385" y="149"/>
                </a:cubicBezTo>
                <a:cubicBezTo>
                  <a:pt x="372" y="147"/>
                  <a:pt x="352" y="145"/>
                  <a:pt x="328" y="145"/>
                </a:cubicBezTo>
                <a:cubicBezTo>
                  <a:pt x="313" y="145"/>
                  <a:pt x="296" y="146"/>
                  <a:pt x="279" y="147"/>
                </a:cubicBezTo>
                <a:cubicBezTo>
                  <a:pt x="304" y="109"/>
                  <a:pt x="313" y="79"/>
                  <a:pt x="314" y="56"/>
                </a:cubicBezTo>
                <a:cubicBezTo>
                  <a:pt x="314" y="38"/>
                  <a:pt x="308" y="23"/>
                  <a:pt x="300" y="14"/>
                </a:cubicBezTo>
                <a:cubicBezTo>
                  <a:pt x="292" y="5"/>
                  <a:pt x="283" y="0"/>
                  <a:pt x="274" y="0"/>
                </a:cubicBezTo>
                <a:cubicBezTo>
                  <a:pt x="263" y="0"/>
                  <a:pt x="254" y="2"/>
                  <a:pt x="248" y="8"/>
                </a:cubicBezTo>
                <a:cubicBezTo>
                  <a:pt x="239" y="17"/>
                  <a:pt x="237" y="28"/>
                  <a:pt x="235" y="39"/>
                </a:cubicBezTo>
                <a:cubicBezTo>
                  <a:pt x="233" y="50"/>
                  <a:pt x="231" y="60"/>
                  <a:pt x="227" y="69"/>
                </a:cubicBezTo>
                <a:cubicBezTo>
                  <a:pt x="224" y="73"/>
                  <a:pt x="213" y="86"/>
                  <a:pt x="202" y="99"/>
                </a:cubicBezTo>
                <a:cubicBezTo>
                  <a:pt x="190" y="112"/>
                  <a:pt x="179" y="124"/>
                  <a:pt x="174" y="135"/>
                </a:cubicBezTo>
                <a:cubicBezTo>
                  <a:pt x="163" y="159"/>
                  <a:pt x="148" y="177"/>
                  <a:pt x="136" y="188"/>
                </a:cubicBezTo>
                <a:cubicBezTo>
                  <a:pt x="133" y="191"/>
                  <a:pt x="130" y="194"/>
                  <a:pt x="128" y="196"/>
                </a:cubicBezTo>
                <a:cubicBezTo>
                  <a:pt x="128" y="194"/>
                  <a:pt x="128" y="194"/>
                  <a:pt x="128" y="194"/>
                </a:cubicBezTo>
                <a:cubicBezTo>
                  <a:pt x="128" y="184"/>
                  <a:pt x="120" y="176"/>
                  <a:pt x="110" y="176"/>
                </a:cubicBezTo>
                <a:cubicBezTo>
                  <a:pt x="17" y="176"/>
                  <a:pt x="17" y="176"/>
                  <a:pt x="17" y="176"/>
                </a:cubicBezTo>
                <a:cubicBezTo>
                  <a:pt x="8" y="176"/>
                  <a:pt x="0" y="184"/>
                  <a:pt x="0" y="194"/>
                </a:cubicBezTo>
                <a:cubicBezTo>
                  <a:pt x="0" y="411"/>
                  <a:pt x="0" y="411"/>
                  <a:pt x="0" y="411"/>
                </a:cubicBezTo>
                <a:cubicBezTo>
                  <a:pt x="0" y="411"/>
                  <a:pt x="0" y="411"/>
                  <a:pt x="0" y="411"/>
                </a:cubicBezTo>
                <a:cubicBezTo>
                  <a:pt x="0" y="421"/>
                  <a:pt x="8" y="429"/>
                  <a:pt x="17" y="429"/>
                </a:cubicBezTo>
                <a:cubicBezTo>
                  <a:pt x="110" y="429"/>
                  <a:pt x="110" y="429"/>
                  <a:pt x="110" y="429"/>
                </a:cubicBezTo>
                <a:cubicBezTo>
                  <a:pt x="120" y="429"/>
                  <a:pt x="128" y="421"/>
                  <a:pt x="128" y="411"/>
                </a:cubicBezTo>
                <a:cubicBezTo>
                  <a:pt x="128" y="401"/>
                  <a:pt x="128" y="401"/>
                  <a:pt x="128" y="401"/>
                </a:cubicBezTo>
                <a:cubicBezTo>
                  <a:pt x="179" y="408"/>
                  <a:pt x="225" y="424"/>
                  <a:pt x="264" y="427"/>
                </a:cubicBezTo>
                <a:cubicBezTo>
                  <a:pt x="279" y="428"/>
                  <a:pt x="293" y="429"/>
                  <a:pt x="305" y="429"/>
                </a:cubicBezTo>
                <a:cubicBezTo>
                  <a:pt x="325" y="429"/>
                  <a:pt x="342" y="427"/>
                  <a:pt x="356" y="423"/>
                </a:cubicBezTo>
                <a:cubicBezTo>
                  <a:pt x="367" y="421"/>
                  <a:pt x="379" y="417"/>
                  <a:pt x="390" y="410"/>
                </a:cubicBezTo>
                <a:cubicBezTo>
                  <a:pt x="401" y="402"/>
                  <a:pt x="410" y="389"/>
                  <a:pt x="410" y="372"/>
                </a:cubicBezTo>
                <a:cubicBezTo>
                  <a:pt x="410" y="365"/>
                  <a:pt x="407" y="359"/>
                  <a:pt x="403" y="354"/>
                </a:cubicBezTo>
                <a:cubicBezTo>
                  <a:pt x="403" y="353"/>
                  <a:pt x="402" y="352"/>
                  <a:pt x="402" y="352"/>
                </a:cubicBezTo>
                <a:cubicBezTo>
                  <a:pt x="414" y="345"/>
                  <a:pt x="422" y="332"/>
                  <a:pt x="422" y="317"/>
                </a:cubicBezTo>
                <a:cubicBezTo>
                  <a:pt x="422" y="304"/>
                  <a:pt x="416" y="294"/>
                  <a:pt x="409" y="287"/>
                </a:cubicBezTo>
                <a:cubicBezTo>
                  <a:pt x="412" y="285"/>
                  <a:pt x="415" y="282"/>
                  <a:pt x="417" y="279"/>
                </a:cubicBezTo>
                <a:close/>
                <a:moveTo>
                  <a:pt x="110" y="411"/>
                </a:moveTo>
                <a:cubicBezTo>
                  <a:pt x="110" y="411"/>
                  <a:pt x="110" y="412"/>
                  <a:pt x="110" y="412"/>
                </a:cubicBezTo>
                <a:cubicBezTo>
                  <a:pt x="17" y="412"/>
                  <a:pt x="17" y="412"/>
                  <a:pt x="17" y="412"/>
                </a:cubicBezTo>
                <a:cubicBezTo>
                  <a:pt x="17" y="412"/>
                  <a:pt x="17" y="411"/>
                  <a:pt x="17" y="411"/>
                </a:cubicBezTo>
                <a:cubicBezTo>
                  <a:pt x="17" y="411"/>
                  <a:pt x="17" y="411"/>
                  <a:pt x="17" y="411"/>
                </a:cubicBezTo>
                <a:cubicBezTo>
                  <a:pt x="17" y="194"/>
                  <a:pt x="17" y="194"/>
                  <a:pt x="17" y="194"/>
                </a:cubicBezTo>
                <a:cubicBezTo>
                  <a:pt x="17" y="194"/>
                  <a:pt x="17" y="194"/>
                  <a:pt x="17" y="194"/>
                </a:cubicBezTo>
                <a:cubicBezTo>
                  <a:pt x="110" y="194"/>
                  <a:pt x="110" y="194"/>
                  <a:pt x="110" y="194"/>
                </a:cubicBezTo>
                <a:cubicBezTo>
                  <a:pt x="110" y="194"/>
                  <a:pt x="110" y="194"/>
                  <a:pt x="110" y="194"/>
                </a:cubicBezTo>
                <a:lnTo>
                  <a:pt x="110" y="411"/>
                </a:lnTo>
                <a:close/>
                <a:moveTo>
                  <a:pt x="389" y="293"/>
                </a:moveTo>
                <a:cubicBezTo>
                  <a:pt x="397" y="297"/>
                  <a:pt x="405" y="305"/>
                  <a:pt x="405" y="317"/>
                </a:cubicBezTo>
                <a:cubicBezTo>
                  <a:pt x="405" y="329"/>
                  <a:pt x="396" y="339"/>
                  <a:pt x="382" y="341"/>
                </a:cubicBezTo>
                <a:cubicBezTo>
                  <a:pt x="378" y="341"/>
                  <a:pt x="375" y="344"/>
                  <a:pt x="374" y="348"/>
                </a:cubicBezTo>
                <a:cubicBezTo>
                  <a:pt x="374" y="352"/>
                  <a:pt x="376" y="355"/>
                  <a:pt x="379" y="357"/>
                </a:cubicBezTo>
                <a:cubicBezTo>
                  <a:pt x="384" y="359"/>
                  <a:pt x="388" y="362"/>
                  <a:pt x="390" y="364"/>
                </a:cubicBezTo>
                <a:cubicBezTo>
                  <a:pt x="391" y="367"/>
                  <a:pt x="392" y="369"/>
                  <a:pt x="392" y="372"/>
                </a:cubicBezTo>
                <a:cubicBezTo>
                  <a:pt x="392" y="384"/>
                  <a:pt x="388" y="390"/>
                  <a:pt x="380" y="396"/>
                </a:cubicBezTo>
                <a:cubicBezTo>
                  <a:pt x="373" y="401"/>
                  <a:pt x="362" y="404"/>
                  <a:pt x="352" y="407"/>
                </a:cubicBezTo>
                <a:cubicBezTo>
                  <a:pt x="340" y="410"/>
                  <a:pt x="325" y="412"/>
                  <a:pt x="305" y="412"/>
                </a:cubicBezTo>
                <a:cubicBezTo>
                  <a:pt x="293" y="412"/>
                  <a:pt x="280" y="411"/>
                  <a:pt x="265" y="410"/>
                </a:cubicBezTo>
                <a:cubicBezTo>
                  <a:pt x="230" y="408"/>
                  <a:pt x="182" y="391"/>
                  <a:pt x="128" y="384"/>
                </a:cubicBezTo>
                <a:cubicBezTo>
                  <a:pt x="128" y="337"/>
                  <a:pt x="128" y="240"/>
                  <a:pt x="128" y="218"/>
                </a:cubicBezTo>
                <a:cubicBezTo>
                  <a:pt x="139" y="210"/>
                  <a:pt x="170" y="186"/>
                  <a:pt x="190" y="142"/>
                </a:cubicBezTo>
                <a:cubicBezTo>
                  <a:pt x="193" y="136"/>
                  <a:pt x="204" y="123"/>
                  <a:pt x="215" y="110"/>
                </a:cubicBezTo>
                <a:cubicBezTo>
                  <a:pt x="226" y="97"/>
                  <a:pt x="237" y="86"/>
                  <a:pt x="242" y="77"/>
                </a:cubicBezTo>
                <a:cubicBezTo>
                  <a:pt x="250" y="61"/>
                  <a:pt x="251" y="44"/>
                  <a:pt x="254" y="33"/>
                </a:cubicBezTo>
                <a:cubicBezTo>
                  <a:pt x="256" y="27"/>
                  <a:pt x="257" y="23"/>
                  <a:pt x="260" y="21"/>
                </a:cubicBezTo>
                <a:cubicBezTo>
                  <a:pt x="262" y="19"/>
                  <a:pt x="266" y="17"/>
                  <a:pt x="274" y="17"/>
                </a:cubicBezTo>
                <a:cubicBezTo>
                  <a:pt x="275" y="17"/>
                  <a:pt x="281" y="19"/>
                  <a:pt x="286" y="25"/>
                </a:cubicBezTo>
                <a:cubicBezTo>
                  <a:pt x="292" y="31"/>
                  <a:pt x="296" y="41"/>
                  <a:pt x="296" y="56"/>
                </a:cubicBezTo>
                <a:cubicBezTo>
                  <a:pt x="296" y="77"/>
                  <a:pt x="287" y="109"/>
                  <a:pt x="254" y="153"/>
                </a:cubicBezTo>
                <a:cubicBezTo>
                  <a:pt x="252" y="155"/>
                  <a:pt x="252" y="159"/>
                  <a:pt x="254" y="162"/>
                </a:cubicBezTo>
                <a:cubicBezTo>
                  <a:pt x="256" y="165"/>
                  <a:pt x="259" y="167"/>
                  <a:pt x="262" y="166"/>
                </a:cubicBezTo>
                <a:cubicBezTo>
                  <a:pt x="284" y="164"/>
                  <a:pt x="307" y="163"/>
                  <a:pt x="328" y="163"/>
                </a:cubicBezTo>
                <a:cubicBezTo>
                  <a:pt x="351" y="162"/>
                  <a:pt x="371" y="164"/>
                  <a:pt x="381" y="166"/>
                </a:cubicBezTo>
                <a:cubicBezTo>
                  <a:pt x="386" y="167"/>
                  <a:pt x="392" y="170"/>
                  <a:pt x="397" y="175"/>
                </a:cubicBezTo>
                <a:cubicBezTo>
                  <a:pt x="401" y="179"/>
                  <a:pt x="404" y="184"/>
                  <a:pt x="404" y="189"/>
                </a:cubicBezTo>
                <a:cubicBezTo>
                  <a:pt x="403" y="203"/>
                  <a:pt x="399" y="208"/>
                  <a:pt x="390" y="214"/>
                </a:cubicBezTo>
                <a:cubicBezTo>
                  <a:pt x="387" y="216"/>
                  <a:pt x="386" y="219"/>
                  <a:pt x="386" y="223"/>
                </a:cubicBezTo>
                <a:cubicBezTo>
                  <a:pt x="387" y="226"/>
                  <a:pt x="389" y="229"/>
                  <a:pt x="392" y="230"/>
                </a:cubicBezTo>
                <a:cubicBezTo>
                  <a:pt x="403" y="233"/>
                  <a:pt x="409" y="241"/>
                  <a:pt x="409" y="254"/>
                </a:cubicBezTo>
                <a:cubicBezTo>
                  <a:pt x="409" y="260"/>
                  <a:pt x="407" y="264"/>
                  <a:pt x="404" y="268"/>
                </a:cubicBezTo>
                <a:cubicBezTo>
                  <a:pt x="401" y="272"/>
                  <a:pt x="396" y="275"/>
                  <a:pt x="390" y="277"/>
                </a:cubicBezTo>
                <a:cubicBezTo>
                  <a:pt x="387" y="278"/>
                  <a:pt x="384" y="281"/>
                  <a:pt x="384" y="285"/>
                </a:cubicBezTo>
                <a:cubicBezTo>
                  <a:pt x="384" y="288"/>
                  <a:pt x="386" y="292"/>
                  <a:pt x="389" y="293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lIns="84406" tIns="42203" rIns="84406" bIns="42203"/>
          <a:lstStyle/>
          <a:p>
            <a:pPr>
              <a:defRPr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Freeform 19"/>
          <p:cNvSpPr>
            <a:spLocks noChangeAspect="1" noEditPoints="1"/>
          </p:cNvSpPr>
          <p:nvPr/>
        </p:nvSpPr>
        <p:spPr bwMode="auto">
          <a:xfrm>
            <a:off x="361080" y="2178089"/>
            <a:ext cx="269548" cy="272140"/>
          </a:xfrm>
          <a:custGeom>
            <a:avLst/>
            <a:gdLst/>
            <a:ahLst/>
            <a:cxnLst>
              <a:cxn ang="0">
                <a:pos x="423" y="111"/>
              </a:cxn>
              <a:cxn ang="0">
                <a:pos x="404" y="75"/>
              </a:cxn>
              <a:cxn ang="0">
                <a:pos x="391" y="19"/>
              </a:cxn>
              <a:cxn ang="0">
                <a:pos x="306" y="0"/>
              </a:cxn>
              <a:cxn ang="0">
                <a:pos x="129" y="27"/>
              </a:cxn>
              <a:cxn ang="0">
                <a:pos x="111" y="0"/>
              </a:cxn>
              <a:cxn ang="0">
                <a:pos x="0" y="18"/>
              </a:cxn>
              <a:cxn ang="0">
                <a:pos x="0" y="234"/>
              </a:cxn>
              <a:cxn ang="0">
                <a:pos x="111" y="252"/>
              </a:cxn>
              <a:cxn ang="0">
                <a:pos x="129" y="233"/>
              </a:cxn>
              <a:cxn ang="0">
                <a:pos x="175" y="294"/>
              </a:cxn>
              <a:cxn ang="0">
                <a:pos x="227" y="360"/>
              </a:cxn>
              <a:cxn ang="0">
                <a:pos x="249" y="420"/>
              </a:cxn>
              <a:cxn ang="0">
                <a:pos x="301" y="414"/>
              </a:cxn>
              <a:cxn ang="0">
                <a:pos x="280" y="281"/>
              </a:cxn>
              <a:cxn ang="0">
                <a:pos x="386" y="279"/>
              </a:cxn>
              <a:cxn ang="0">
                <a:pos x="422" y="239"/>
              </a:cxn>
              <a:cxn ang="0">
                <a:pos x="427" y="174"/>
              </a:cxn>
              <a:cxn ang="0">
                <a:pos x="410" y="142"/>
              </a:cxn>
              <a:cxn ang="0">
                <a:pos x="111" y="235"/>
              </a:cxn>
              <a:cxn ang="0">
                <a:pos x="18" y="234"/>
              </a:cxn>
              <a:cxn ang="0">
                <a:pos x="18" y="18"/>
              </a:cxn>
              <a:cxn ang="0">
                <a:pos x="111" y="17"/>
              </a:cxn>
              <a:cxn ang="0">
                <a:pos x="111" y="234"/>
              </a:cxn>
              <a:cxn ang="0">
                <a:pos x="391" y="151"/>
              </a:cxn>
              <a:cxn ang="0">
                <a:pos x="410" y="174"/>
              </a:cxn>
              <a:cxn ang="0">
                <a:pos x="387" y="206"/>
              </a:cxn>
              <a:cxn ang="0">
                <a:pos x="405" y="239"/>
              </a:cxn>
              <a:cxn ang="0">
                <a:pos x="382" y="262"/>
              </a:cxn>
              <a:cxn ang="0">
                <a:pos x="263" y="262"/>
              </a:cxn>
              <a:cxn ang="0">
                <a:pos x="255" y="276"/>
              </a:cxn>
              <a:cxn ang="0">
                <a:pos x="287" y="403"/>
              </a:cxn>
              <a:cxn ang="0">
                <a:pos x="261" y="408"/>
              </a:cxn>
              <a:cxn ang="0">
                <a:pos x="243" y="352"/>
              </a:cxn>
              <a:cxn ang="0">
                <a:pos x="191" y="286"/>
              </a:cxn>
              <a:cxn ang="0">
                <a:pos x="129" y="45"/>
              </a:cxn>
              <a:cxn ang="0">
                <a:pos x="306" y="17"/>
              </a:cxn>
              <a:cxn ang="0">
                <a:pos x="381" y="33"/>
              </a:cxn>
              <a:cxn ang="0">
                <a:pos x="390" y="64"/>
              </a:cxn>
              <a:cxn ang="0">
                <a:pos x="375" y="81"/>
              </a:cxn>
              <a:cxn ang="0">
                <a:pos x="405" y="111"/>
              </a:cxn>
              <a:cxn ang="0">
                <a:pos x="385" y="144"/>
              </a:cxn>
            </a:cxnLst>
            <a:rect l="0" t="0" r="r" b="b"/>
            <a:pathLst>
              <a:path w="427" h="429">
                <a:moveTo>
                  <a:pt x="410" y="142"/>
                </a:moveTo>
                <a:cubicBezTo>
                  <a:pt x="417" y="135"/>
                  <a:pt x="423" y="124"/>
                  <a:pt x="423" y="111"/>
                </a:cubicBezTo>
                <a:cubicBezTo>
                  <a:pt x="423" y="97"/>
                  <a:pt x="415" y="84"/>
                  <a:pt x="403" y="77"/>
                </a:cubicBezTo>
                <a:cubicBezTo>
                  <a:pt x="403" y="76"/>
                  <a:pt x="404" y="76"/>
                  <a:pt x="404" y="75"/>
                </a:cubicBezTo>
                <a:cubicBezTo>
                  <a:pt x="408" y="70"/>
                  <a:pt x="410" y="63"/>
                  <a:pt x="410" y="57"/>
                </a:cubicBezTo>
                <a:cubicBezTo>
                  <a:pt x="411" y="39"/>
                  <a:pt x="402" y="26"/>
                  <a:pt x="391" y="19"/>
                </a:cubicBezTo>
                <a:cubicBezTo>
                  <a:pt x="380" y="11"/>
                  <a:pt x="368" y="8"/>
                  <a:pt x="357" y="5"/>
                </a:cubicBezTo>
                <a:cubicBezTo>
                  <a:pt x="343" y="1"/>
                  <a:pt x="326" y="0"/>
                  <a:pt x="306" y="0"/>
                </a:cubicBezTo>
                <a:cubicBezTo>
                  <a:pt x="294" y="0"/>
                  <a:pt x="280" y="0"/>
                  <a:pt x="265" y="1"/>
                </a:cubicBezTo>
                <a:cubicBezTo>
                  <a:pt x="226" y="4"/>
                  <a:pt x="180" y="20"/>
                  <a:pt x="129" y="27"/>
                </a:cubicBezTo>
                <a:cubicBezTo>
                  <a:pt x="129" y="18"/>
                  <a:pt x="129" y="18"/>
                  <a:pt x="129" y="18"/>
                </a:cubicBezTo>
                <a:cubicBezTo>
                  <a:pt x="129" y="8"/>
                  <a:pt x="121" y="0"/>
                  <a:pt x="11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8" y="0"/>
                  <a:pt x="0" y="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234"/>
                  <a:pt x="0" y="234"/>
                  <a:pt x="0" y="234"/>
                </a:cubicBezTo>
                <a:cubicBezTo>
                  <a:pt x="0" y="244"/>
                  <a:pt x="8" y="252"/>
                  <a:pt x="18" y="252"/>
                </a:cubicBezTo>
                <a:cubicBezTo>
                  <a:pt x="111" y="252"/>
                  <a:pt x="111" y="252"/>
                  <a:pt x="111" y="252"/>
                </a:cubicBezTo>
                <a:cubicBezTo>
                  <a:pt x="121" y="252"/>
                  <a:pt x="129" y="244"/>
                  <a:pt x="129" y="234"/>
                </a:cubicBezTo>
                <a:cubicBezTo>
                  <a:pt x="129" y="233"/>
                  <a:pt x="129" y="233"/>
                  <a:pt x="129" y="233"/>
                </a:cubicBezTo>
                <a:cubicBezTo>
                  <a:pt x="131" y="235"/>
                  <a:pt x="134" y="237"/>
                  <a:pt x="137" y="240"/>
                </a:cubicBezTo>
                <a:cubicBezTo>
                  <a:pt x="149" y="252"/>
                  <a:pt x="164" y="269"/>
                  <a:pt x="175" y="294"/>
                </a:cubicBezTo>
                <a:cubicBezTo>
                  <a:pt x="180" y="304"/>
                  <a:pt x="191" y="317"/>
                  <a:pt x="202" y="330"/>
                </a:cubicBezTo>
                <a:cubicBezTo>
                  <a:pt x="214" y="342"/>
                  <a:pt x="225" y="355"/>
                  <a:pt x="227" y="360"/>
                </a:cubicBezTo>
                <a:cubicBezTo>
                  <a:pt x="232" y="368"/>
                  <a:pt x="234" y="379"/>
                  <a:pt x="236" y="390"/>
                </a:cubicBezTo>
                <a:cubicBezTo>
                  <a:pt x="238" y="400"/>
                  <a:pt x="240" y="412"/>
                  <a:pt x="249" y="420"/>
                </a:cubicBezTo>
                <a:cubicBezTo>
                  <a:pt x="255" y="426"/>
                  <a:pt x="264" y="429"/>
                  <a:pt x="275" y="429"/>
                </a:cubicBezTo>
                <a:cubicBezTo>
                  <a:pt x="284" y="429"/>
                  <a:pt x="292" y="424"/>
                  <a:pt x="301" y="414"/>
                </a:cubicBezTo>
                <a:cubicBezTo>
                  <a:pt x="308" y="405"/>
                  <a:pt x="314" y="391"/>
                  <a:pt x="314" y="372"/>
                </a:cubicBezTo>
                <a:cubicBezTo>
                  <a:pt x="314" y="349"/>
                  <a:pt x="305" y="319"/>
                  <a:pt x="280" y="281"/>
                </a:cubicBezTo>
                <a:cubicBezTo>
                  <a:pt x="297" y="283"/>
                  <a:pt x="314" y="283"/>
                  <a:pt x="329" y="283"/>
                </a:cubicBezTo>
                <a:cubicBezTo>
                  <a:pt x="353" y="283"/>
                  <a:pt x="373" y="282"/>
                  <a:pt x="386" y="279"/>
                </a:cubicBezTo>
                <a:cubicBezTo>
                  <a:pt x="394" y="277"/>
                  <a:pt x="403" y="273"/>
                  <a:pt x="410" y="266"/>
                </a:cubicBezTo>
                <a:cubicBezTo>
                  <a:pt x="416" y="259"/>
                  <a:pt x="422" y="250"/>
                  <a:pt x="422" y="239"/>
                </a:cubicBezTo>
                <a:cubicBezTo>
                  <a:pt x="422" y="226"/>
                  <a:pt x="418" y="216"/>
                  <a:pt x="411" y="209"/>
                </a:cubicBezTo>
                <a:cubicBezTo>
                  <a:pt x="421" y="201"/>
                  <a:pt x="427" y="188"/>
                  <a:pt x="427" y="174"/>
                </a:cubicBezTo>
                <a:cubicBezTo>
                  <a:pt x="427" y="165"/>
                  <a:pt x="424" y="156"/>
                  <a:pt x="418" y="149"/>
                </a:cubicBezTo>
                <a:cubicBezTo>
                  <a:pt x="416" y="146"/>
                  <a:pt x="413" y="144"/>
                  <a:pt x="410" y="142"/>
                </a:cubicBezTo>
                <a:close/>
                <a:moveTo>
                  <a:pt x="111" y="234"/>
                </a:moveTo>
                <a:cubicBezTo>
                  <a:pt x="111" y="235"/>
                  <a:pt x="111" y="235"/>
                  <a:pt x="111" y="235"/>
                </a:cubicBezTo>
                <a:cubicBezTo>
                  <a:pt x="18" y="235"/>
                  <a:pt x="18" y="235"/>
                  <a:pt x="18" y="235"/>
                </a:cubicBezTo>
                <a:cubicBezTo>
                  <a:pt x="18" y="235"/>
                  <a:pt x="18" y="235"/>
                  <a:pt x="18" y="234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7"/>
                  <a:pt x="18" y="17"/>
                  <a:pt x="18" y="17"/>
                </a:cubicBezTo>
                <a:cubicBezTo>
                  <a:pt x="111" y="17"/>
                  <a:pt x="111" y="17"/>
                  <a:pt x="111" y="17"/>
                </a:cubicBezTo>
                <a:cubicBezTo>
                  <a:pt x="111" y="17"/>
                  <a:pt x="111" y="17"/>
                  <a:pt x="111" y="18"/>
                </a:cubicBezTo>
                <a:lnTo>
                  <a:pt x="111" y="234"/>
                </a:lnTo>
                <a:close/>
                <a:moveTo>
                  <a:pt x="385" y="144"/>
                </a:moveTo>
                <a:cubicBezTo>
                  <a:pt x="385" y="147"/>
                  <a:pt x="387" y="150"/>
                  <a:pt x="391" y="151"/>
                </a:cubicBezTo>
                <a:cubicBezTo>
                  <a:pt x="397" y="154"/>
                  <a:pt x="402" y="157"/>
                  <a:pt x="405" y="160"/>
                </a:cubicBezTo>
                <a:cubicBezTo>
                  <a:pt x="408" y="164"/>
                  <a:pt x="410" y="168"/>
                  <a:pt x="410" y="174"/>
                </a:cubicBezTo>
                <a:cubicBezTo>
                  <a:pt x="409" y="187"/>
                  <a:pt x="403" y="195"/>
                  <a:pt x="393" y="199"/>
                </a:cubicBezTo>
                <a:cubicBezTo>
                  <a:pt x="390" y="200"/>
                  <a:pt x="388" y="203"/>
                  <a:pt x="387" y="206"/>
                </a:cubicBezTo>
                <a:cubicBezTo>
                  <a:pt x="387" y="209"/>
                  <a:pt x="388" y="213"/>
                  <a:pt x="391" y="214"/>
                </a:cubicBezTo>
                <a:cubicBezTo>
                  <a:pt x="400" y="220"/>
                  <a:pt x="404" y="225"/>
                  <a:pt x="405" y="239"/>
                </a:cubicBezTo>
                <a:cubicBezTo>
                  <a:pt x="405" y="244"/>
                  <a:pt x="402" y="249"/>
                  <a:pt x="397" y="254"/>
                </a:cubicBezTo>
                <a:cubicBezTo>
                  <a:pt x="393" y="258"/>
                  <a:pt x="387" y="261"/>
                  <a:pt x="382" y="262"/>
                </a:cubicBezTo>
                <a:cubicBezTo>
                  <a:pt x="372" y="265"/>
                  <a:pt x="352" y="266"/>
                  <a:pt x="329" y="266"/>
                </a:cubicBezTo>
                <a:cubicBezTo>
                  <a:pt x="308" y="266"/>
                  <a:pt x="285" y="265"/>
                  <a:pt x="263" y="262"/>
                </a:cubicBezTo>
                <a:cubicBezTo>
                  <a:pt x="260" y="262"/>
                  <a:pt x="257" y="263"/>
                  <a:pt x="255" y="266"/>
                </a:cubicBezTo>
                <a:cubicBezTo>
                  <a:pt x="253" y="269"/>
                  <a:pt x="253" y="273"/>
                  <a:pt x="255" y="276"/>
                </a:cubicBezTo>
                <a:cubicBezTo>
                  <a:pt x="288" y="320"/>
                  <a:pt x="297" y="351"/>
                  <a:pt x="297" y="372"/>
                </a:cubicBezTo>
                <a:cubicBezTo>
                  <a:pt x="297" y="387"/>
                  <a:pt x="292" y="397"/>
                  <a:pt x="287" y="403"/>
                </a:cubicBezTo>
                <a:cubicBezTo>
                  <a:pt x="282" y="410"/>
                  <a:pt x="276" y="412"/>
                  <a:pt x="275" y="412"/>
                </a:cubicBezTo>
                <a:cubicBezTo>
                  <a:pt x="267" y="411"/>
                  <a:pt x="263" y="410"/>
                  <a:pt x="261" y="408"/>
                </a:cubicBezTo>
                <a:cubicBezTo>
                  <a:pt x="258" y="405"/>
                  <a:pt x="257" y="402"/>
                  <a:pt x="255" y="396"/>
                </a:cubicBezTo>
                <a:cubicBezTo>
                  <a:pt x="252" y="385"/>
                  <a:pt x="251" y="368"/>
                  <a:pt x="243" y="352"/>
                </a:cubicBezTo>
                <a:cubicBezTo>
                  <a:pt x="238" y="343"/>
                  <a:pt x="227" y="331"/>
                  <a:pt x="216" y="318"/>
                </a:cubicBezTo>
                <a:cubicBezTo>
                  <a:pt x="205" y="306"/>
                  <a:pt x="193" y="293"/>
                  <a:pt x="191" y="286"/>
                </a:cubicBezTo>
                <a:cubicBezTo>
                  <a:pt x="171" y="243"/>
                  <a:pt x="140" y="219"/>
                  <a:pt x="129" y="211"/>
                </a:cubicBezTo>
                <a:cubicBezTo>
                  <a:pt x="129" y="189"/>
                  <a:pt x="129" y="92"/>
                  <a:pt x="129" y="45"/>
                </a:cubicBezTo>
                <a:cubicBezTo>
                  <a:pt x="183" y="37"/>
                  <a:pt x="231" y="21"/>
                  <a:pt x="266" y="19"/>
                </a:cubicBezTo>
                <a:cubicBezTo>
                  <a:pt x="281" y="18"/>
                  <a:pt x="294" y="17"/>
                  <a:pt x="306" y="17"/>
                </a:cubicBezTo>
                <a:cubicBezTo>
                  <a:pt x="325" y="17"/>
                  <a:pt x="341" y="19"/>
                  <a:pt x="353" y="22"/>
                </a:cubicBezTo>
                <a:cubicBezTo>
                  <a:pt x="363" y="25"/>
                  <a:pt x="374" y="28"/>
                  <a:pt x="381" y="33"/>
                </a:cubicBezTo>
                <a:cubicBezTo>
                  <a:pt x="389" y="38"/>
                  <a:pt x="393" y="44"/>
                  <a:pt x="393" y="57"/>
                </a:cubicBezTo>
                <a:cubicBezTo>
                  <a:pt x="393" y="60"/>
                  <a:pt x="392" y="62"/>
                  <a:pt x="390" y="64"/>
                </a:cubicBezTo>
                <a:cubicBezTo>
                  <a:pt x="389" y="67"/>
                  <a:pt x="385" y="69"/>
                  <a:pt x="380" y="72"/>
                </a:cubicBezTo>
                <a:cubicBezTo>
                  <a:pt x="377" y="73"/>
                  <a:pt x="375" y="77"/>
                  <a:pt x="375" y="81"/>
                </a:cubicBezTo>
                <a:cubicBezTo>
                  <a:pt x="376" y="84"/>
                  <a:pt x="379" y="87"/>
                  <a:pt x="383" y="88"/>
                </a:cubicBezTo>
                <a:cubicBezTo>
                  <a:pt x="397" y="90"/>
                  <a:pt x="405" y="100"/>
                  <a:pt x="405" y="111"/>
                </a:cubicBezTo>
                <a:cubicBezTo>
                  <a:pt x="405" y="123"/>
                  <a:pt x="398" y="131"/>
                  <a:pt x="390" y="135"/>
                </a:cubicBezTo>
                <a:cubicBezTo>
                  <a:pt x="387" y="137"/>
                  <a:pt x="385" y="140"/>
                  <a:pt x="385" y="144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lIns="84406" tIns="42203" rIns="84406" bIns="42203"/>
          <a:lstStyle/>
          <a:p>
            <a:pPr>
              <a:defRPr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Freeform 17"/>
          <p:cNvSpPr>
            <a:spLocks noChangeAspect="1" noEditPoints="1"/>
          </p:cNvSpPr>
          <p:nvPr/>
        </p:nvSpPr>
        <p:spPr bwMode="auto">
          <a:xfrm rot="16200000">
            <a:off x="671167" y="2163848"/>
            <a:ext cx="269550" cy="270845"/>
          </a:xfrm>
          <a:custGeom>
            <a:avLst/>
            <a:gdLst/>
            <a:ahLst/>
            <a:cxnLst>
              <a:cxn ang="0">
                <a:pos x="426" y="254"/>
              </a:cxn>
              <a:cxn ang="0">
                <a:pos x="421" y="189"/>
              </a:cxn>
              <a:cxn ang="0">
                <a:pos x="385" y="149"/>
              </a:cxn>
              <a:cxn ang="0">
                <a:pos x="279" y="147"/>
              </a:cxn>
              <a:cxn ang="0">
                <a:pos x="300" y="14"/>
              </a:cxn>
              <a:cxn ang="0">
                <a:pos x="248" y="8"/>
              </a:cxn>
              <a:cxn ang="0">
                <a:pos x="227" y="69"/>
              </a:cxn>
              <a:cxn ang="0">
                <a:pos x="174" y="135"/>
              </a:cxn>
              <a:cxn ang="0">
                <a:pos x="128" y="196"/>
              </a:cxn>
              <a:cxn ang="0">
                <a:pos x="110" y="176"/>
              </a:cxn>
              <a:cxn ang="0">
                <a:pos x="0" y="194"/>
              </a:cxn>
              <a:cxn ang="0">
                <a:pos x="0" y="411"/>
              </a:cxn>
              <a:cxn ang="0">
                <a:pos x="110" y="429"/>
              </a:cxn>
              <a:cxn ang="0">
                <a:pos x="128" y="401"/>
              </a:cxn>
              <a:cxn ang="0">
                <a:pos x="305" y="429"/>
              </a:cxn>
              <a:cxn ang="0">
                <a:pos x="390" y="410"/>
              </a:cxn>
              <a:cxn ang="0">
                <a:pos x="403" y="354"/>
              </a:cxn>
              <a:cxn ang="0">
                <a:pos x="422" y="317"/>
              </a:cxn>
              <a:cxn ang="0">
                <a:pos x="417" y="279"/>
              </a:cxn>
              <a:cxn ang="0">
                <a:pos x="110" y="412"/>
              </a:cxn>
              <a:cxn ang="0">
                <a:pos x="17" y="411"/>
              </a:cxn>
              <a:cxn ang="0">
                <a:pos x="17" y="194"/>
              </a:cxn>
              <a:cxn ang="0">
                <a:pos x="110" y="194"/>
              </a:cxn>
              <a:cxn ang="0">
                <a:pos x="110" y="411"/>
              </a:cxn>
              <a:cxn ang="0">
                <a:pos x="405" y="317"/>
              </a:cxn>
              <a:cxn ang="0">
                <a:pos x="374" y="348"/>
              </a:cxn>
              <a:cxn ang="0">
                <a:pos x="390" y="364"/>
              </a:cxn>
              <a:cxn ang="0">
                <a:pos x="380" y="396"/>
              </a:cxn>
              <a:cxn ang="0">
                <a:pos x="305" y="412"/>
              </a:cxn>
              <a:cxn ang="0">
                <a:pos x="128" y="384"/>
              </a:cxn>
              <a:cxn ang="0">
                <a:pos x="190" y="142"/>
              </a:cxn>
              <a:cxn ang="0">
                <a:pos x="242" y="77"/>
              </a:cxn>
              <a:cxn ang="0">
                <a:pos x="260" y="21"/>
              </a:cxn>
              <a:cxn ang="0">
                <a:pos x="286" y="25"/>
              </a:cxn>
              <a:cxn ang="0">
                <a:pos x="254" y="153"/>
              </a:cxn>
              <a:cxn ang="0">
                <a:pos x="262" y="166"/>
              </a:cxn>
              <a:cxn ang="0">
                <a:pos x="381" y="166"/>
              </a:cxn>
              <a:cxn ang="0">
                <a:pos x="404" y="189"/>
              </a:cxn>
              <a:cxn ang="0">
                <a:pos x="386" y="223"/>
              </a:cxn>
              <a:cxn ang="0">
                <a:pos x="409" y="254"/>
              </a:cxn>
              <a:cxn ang="0">
                <a:pos x="390" y="277"/>
              </a:cxn>
              <a:cxn ang="0">
                <a:pos x="389" y="293"/>
              </a:cxn>
            </a:cxnLst>
            <a:rect l="0" t="0" r="r" b="b"/>
            <a:pathLst>
              <a:path w="426" h="429">
                <a:moveTo>
                  <a:pt x="417" y="279"/>
                </a:moveTo>
                <a:cubicBezTo>
                  <a:pt x="423" y="273"/>
                  <a:pt x="426" y="264"/>
                  <a:pt x="426" y="254"/>
                </a:cubicBezTo>
                <a:cubicBezTo>
                  <a:pt x="426" y="240"/>
                  <a:pt x="420" y="228"/>
                  <a:pt x="410" y="220"/>
                </a:cubicBezTo>
                <a:cubicBezTo>
                  <a:pt x="417" y="212"/>
                  <a:pt x="421" y="202"/>
                  <a:pt x="421" y="189"/>
                </a:cubicBezTo>
                <a:cubicBezTo>
                  <a:pt x="421" y="178"/>
                  <a:pt x="416" y="169"/>
                  <a:pt x="409" y="162"/>
                </a:cubicBezTo>
                <a:cubicBezTo>
                  <a:pt x="402" y="156"/>
                  <a:pt x="393" y="151"/>
                  <a:pt x="385" y="149"/>
                </a:cubicBezTo>
                <a:cubicBezTo>
                  <a:pt x="372" y="147"/>
                  <a:pt x="352" y="145"/>
                  <a:pt x="328" y="145"/>
                </a:cubicBezTo>
                <a:cubicBezTo>
                  <a:pt x="313" y="145"/>
                  <a:pt x="296" y="146"/>
                  <a:pt x="279" y="147"/>
                </a:cubicBezTo>
                <a:cubicBezTo>
                  <a:pt x="304" y="109"/>
                  <a:pt x="313" y="79"/>
                  <a:pt x="314" y="56"/>
                </a:cubicBezTo>
                <a:cubicBezTo>
                  <a:pt x="314" y="38"/>
                  <a:pt x="308" y="23"/>
                  <a:pt x="300" y="14"/>
                </a:cubicBezTo>
                <a:cubicBezTo>
                  <a:pt x="292" y="5"/>
                  <a:pt x="283" y="0"/>
                  <a:pt x="274" y="0"/>
                </a:cubicBezTo>
                <a:cubicBezTo>
                  <a:pt x="263" y="0"/>
                  <a:pt x="254" y="2"/>
                  <a:pt x="248" y="8"/>
                </a:cubicBezTo>
                <a:cubicBezTo>
                  <a:pt x="239" y="17"/>
                  <a:pt x="237" y="28"/>
                  <a:pt x="235" y="39"/>
                </a:cubicBezTo>
                <a:cubicBezTo>
                  <a:pt x="233" y="50"/>
                  <a:pt x="231" y="60"/>
                  <a:pt x="227" y="69"/>
                </a:cubicBezTo>
                <a:cubicBezTo>
                  <a:pt x="224" y="73"/>
                  <a:pt x="213" y="86"/>
                  <a:pt x="202" y="99"/>
                </a:cubicBezTo>
                <a:cubicBezTo>
                  <a:pt x="190" y="112"/>
                  <a:pt x="179" y="124"/>
                  <a:pt x="174" y="135"/>
                </a:cubicBezTo>
                <a:cubicBezTo>
                  <a:pt x="163" y="159"/>
                  <a:pt x="148" y="177"/>
                  <a:pt x="136" y="188"/>
                </a:cubicBezTo>
                <a:cubicBezTo>
                  <a:pt x="133" y="191"/>
                  <a:pt x="130" y="194"/>
                  <a:pt x="128" y="196"/>
                </a:cubicBezTo>
                <a:cubicBezTo>
                  <a:pt x="128" y="194"/>
                  <a:pt x="128" y="194"/>
                  <a:pt x="128" y="194"/>
                </a:cubicBezTo>
                <a:cubicBezTo>
                  <a:pt x="128" y="184"/>
                  <a:pt x="120" y="176"/>
                  <a:pt x="110" y="176"/>
                </a:cubicBezTo>
                <a:cubicBezTo>
                  <a:pt x="17" y="176"/>
                  <a:pt x="17" y="176"/>
                  <a:pt x="17" y="176"/>
                </a:cubicBezTo>
                <a:cubicBezTo>
                  <a:pt x="8" y="176"/>
                  <a:pt x="0" y="184"/>
                  <a:pt x="0" y="194"/>
                </a:cubicBezTo>
                <a:cubicBezTo>
                  <a:pt x="0" y="411"/>
                  <a:pt x="0" y="411"/>
                  <a:pt x="0" y="411"/>
                </a:cubicBezTo>
                <a:cubicBezTo>
                  <a:pt x="0" y="411"/>
                  <a:pt x="0" y="411"/>
                  <a:pt x="0" y="411"/>
                </a:cubicBezTo>
                <a:cubicBezTo>
                  <a:pt x="0" y="421"/>
                  <a:pt x="8" y="429"/>
                  <a:pt x="17" y="429"/>
                </a:cubicBezTo>
                <a:cubicBezTo>
                  <a:pt x="110" y="429"/>
                  <a:pt x="110" y="429"/>
                  <a:pt x="110" y="429"/>
                </a:cubicBezTo>
                <a:cubicBezTo>
                  <a:pt x="120" y="429"/>
                  <a:pt x="128" y="421"/>
                  <a:pt x="128" y="411"/>
                </a:cubicBezTo>
                <a:cubicBezTo>
                  <a:pt x="128" y="401"/>
                  <a:pt x="128" y="401"/>
                  <a:pt x="128" y="401"/>
                </a:cubicBezTo>
                <a:cubicBezTo>
                  <a:pt x="179" y="408"/>
                  <a:pt x="225" y="424"/>
                  <a:pt x="264" y="427"/>
                </a:cubicBezTo>
                <a:cubicBezTo>
                  <a:pt x="279" y="428"/>
                  <a:pt x="293" y="429"/>
                  <a:pt x="305" y="429"/>
                </a:cubicBezTo>
                <a:cubicBezTo>
                  <a:pt x="325" y="429"/>
                  <a:pt x="342" y="427"/>
                  <a:pt x="356" y="423"/>
                </a:cubicBezTo>
                <a:cubicBezTo>
                  <a:pt x="367" y="421"/>
                  <a:pt x="379" y="417"/>
                  <a:pt x="390" y="410"/>
                </a:cubicBezTo>
                <a:cubicBezTo>
                  <a:pt x="401" y="402"/>
                  <a:pt x="410" y="389"/>
                  <a:pt x="410" y="372"/>
                </a:cubicBezTo>
                <a:cubicBezTo>
                  <a:pt x="410" y="365"/>
                  <a:pt x="407" y="359"/>
                  <a:pt x="403" y="354"/>
                </a:cubicBezTo>
                <a:cubicBezTo>
                  <a:pt x="403" y="353"/>
                  <a:pt x="402" y="352"/>
                  <a:pt x="402" y="352"/>
                </a:cubicBezTo>
                <a:cubicBezTo>
                  <a:pt x="414" y="345"/>
                  <a:pt x="422" y="332"/>
                  <a:pt x="422" y="317"/>
                </a:cubicBezTo>
                <a:cubicBezTo>
                  <a:pt x="422" y="304"/>
                  <a:pt x="416" y="294"/>
                  <a:pt x="409" y="287"/>
                </a:cubicBezTo>
                <a:cubicBezTo>
                  <a:pt x="412" y="285"/>
                  <a:pt x="415" y="282"/>
                  <a:pt x="417" y="279"/>
                </a:cubicBezTo>
                <a:close/>
                <a:moveTo>
                  <a:pt x="110" y="411"/>
                </a:moveTo>
                <a:cubicBezTo>
                  <a:pt x="110" y="411"/>
                  <a:pt x="110" y="412"/>
                  <a:pt x="110" y="412"/>
                </a:cubicBezTo>
                <a:cubicBezTo>
                  <a:pt x="17" y="412"/>
                  <a:pt x="17" y="412"/>
                  <a:pt x="17" y="412"/>
                </a:cubicBezTo>
                <a:cubicBezTo>
                  <a:pt x="17" y="412"/>
                  <a:pt x="17" y="411"/>
                  <a:pt x="17" y="411"/>
                </a:cubicBezTo>
                <a:cubicBezTo>
                  <a:pt x="17" y="411"/>
                  <a:pt x="17" y="411"/>
                  <a:pt x="17" y="411"/>
                </a:cubicBezTo>
                <a:cubicBezTo>
                  <a:pt x="17" y="194"/>
                  <a:pt x="17" y="194"/>
                  <a:pt x="17" y="194"/>
                </a:cubicBezTo>
                <a:cubicBezTo>
                  <a:pt x="17" y="194"/>
                  <a:pt x="17" y="194"/>
                  <a:pt x="17" y="194"/>
                </a:cubicBezTo>
                <a:cubicBezTo>
                  <a:pt x="110" y="194"/>
                  <a:pt x="110" y="194"/>
                  <a:pt x="110" y="194"/>
                </a:cubicBezTo>
                <a:cubicBezTo>
                  <a:pt x="110" y="194"/>
                  <a:pt x="110" y="194"/>
                  <a:pt x="110" y="194"/>
                </a:cubicBezTo>
                <a:lnTo>
                  <a:pt x="110" y="411"/>
                </a:lnTo>
                <a:close/>
                <a:moveTo>
                  <a:pt x="389" y="293"/>
                </a:moveTo>
                <a:cubicBezTo>
                  <a:pt x="397" y="297"/>
                  <a:pt x="405" y="305"/>
                  <a:pt x="405" y="317"/>
                </a:cubicBezTo>
                <a:cubicBezTo>
                  <a:pt x="405" y="329"/>
                  <a:pt x="396" y="339"/>
                  <a:pt x="382" y="341"/>
                </a:cubicBezTo>
                <a:cubicBezTo>
                  <a:pt x="378" y="341"/>
                  <a:pt x="375" y="344"/>
                  <a:pt x="374" y="348"/>
                </a:cubicBezTo>
                <a:cubicBezTo>
                  <a:pt x="374" y="352"/>
                  <a:pt x="376" y="355"/>
                  <a:pt x="379" y="357"/>
                </a:cubicBezTo>
                <a:cubicBezTo>
                  <a:pt x="384" y="359"/>
                  <a:pt x="388" y="362"/>
                  <a:pt x="390" y="364"/>
                </a:cubicBezTo>
                <a:cubicBezTo>
                  <a:pt x="391" y="367"/>
                  <a:pt x="392" y="369"/>
                  <a:pt x="392" y="372"/>
                </a:cubicBezTo>
                <a:cubicBezTo>
                  <a:pt x="392" y="384"/>
                  <a:pt x="388" y="390"/>
                  <a:pt x="380" y="396"/>
                </a:cubicBezTo>
                <a:cubicBezTo>
                  <a:pt x="373" y="401"/>
                  <a:pt x="362" y="404"/>
                  <a:pt x="352" y="407"/>
                </a:cubicBezTo>
                <a:cubicBezTo>
                  <a:pt x="340" y="410"/>
                  <a:pt x="325" y="412"/>
                  <a:pt x="305" y="412"/>
                </a:cubicBezTo>
                <a:cubicBezTo>
                  <a:pt x="293" y="412"/>
                  <a:pt x="280" y="411"/>
                  <a:pt x="265" y="410"/>
                </a:cubicBezTo>
                <a:cubicBezTo>
                  <a:pt x="230" y="408"/>
                  <a:pt x="182" y="391"/>
                  <a:pt x="128" y="384"/>
                </a:cubicBezTo>
                <a:cubicBezTo>
                  <a:pt x="128" y="337"/>
                  <a:pt x="128" y="240"/>
                  <a:pt x="128" y="218"/>
                </a:cubicBezTo>
                <a:cubicBezTo>
                  <a:pt x="139" y="210"/>
                  <a:pt x="170" y="186"/>
                  <a:pt x="190" y="142"/>
                </a:cubicBezTo>
                <a:cubicBezTo>
                  <a:pt x="193" y="136"/>
                  <a:pt x="204" y="123"/>
                  <a:pt x="215" y="110"/>
                </a:cubicBezTo>
                <a:cubicBezTo>
                  <a:pt x="226" y="97"/>
                  <a:pt x="237" y="86"/>
                  <a:pt x="242" y="77"/>
                </a:cubicBezTo>
                <a:cubicBezTo>
                  <a:pt x="250" y="61"/>
                  <a:pt x="251" y="44"/>
                  <a:pt x="254" y="33"/>
                </a:cubicBezTo>
                <a:cubicBezTo>
                  <a:pt x="256" y="27"/>
                  <a:pt x="257" y="23"/>
                  <a:pt x="260" y="21"/>
                </a:cubicBezTo>
                <a:cubicBezTo>
                  <a:pt x="262" y="19"/>
                  <a:pt x="266" y="17"/>
                  <a:pt x="274" y="17"/>
                </a:cubicBezTo>
                <a:cubicBezTo>
                  <a:pt x="275" y="17"/>
                  <a:pt x="281" y="19"/>
                  <a:pt x="286" y="25"/>
                </a:cubicBezTo>
                <a:cubicBezTo>
                  <a:pt x="292" y="31"/>
                  <a:pt x="296" y="41"/>
                  <a:pt x="296" y="56"/>
                </a:cubicBezTo>
                <a:cubicBezTo>
                  <a:pt x="296" y="77"/>
                  <a:pt x="287" y="109"/>
                  <a:pt x="254" y="153"/>
                </a:cubicBezTo>
                <a:cubicBezTo>
                  <a:pt x="252" y="155"/>
                  <a:pt x="252" y="159"/>
                  <a:pt x="254" y="162"/>
                </a:cubicBezTo>
                <a:cubicBezTo>
                  <a:pt x="256" y="165"/>
                  <a:pt x="259" y="167"/>
                  <a:pt x="262" y="166"/>
                </a:cubicBezTo>
                <a:cubicBezTo>
                  <a:pt x="284" y="164"/>
                  <a:pt x="307" y="163"/>
                  <a:pt x="328" y="163"/>
                </a:cubicBezTo>
                <a:cubicBezTo>
                  <a:pt x="351" y="162"/>
                  <a:pt x="371" y="164"/>
                  <a:pt x="381" y="166"/>
                </a:cubicBezTo>
                <a:cubicBezTo>
                  <a:pt x="386" y="167"/>
                  <a:pt x="392" y="170"/>
                  <a:pt x="397" y="175"/>
                </a:cubicBezTo>
                <a:cubicBezTo>
                  <a:pt x="401" y="179"/>
                  <a:pt x="404" y="184"/>
                  <a:pt x="404" y="189"/>
                </a:cubicBezTo>
                <a:cubicBezTo>
                  <a:pt x="403" y="203"/>
                  <a:pt x="399" y="208"/>
                  <a:pt x="390" y="214"/>
                </a:cubicBezTo>
                <a:cubicBezTo>
                  <a:pt x="387" y="216"/>
                  <a:pt x="386" y="219"/>
                  <a:pt x="386" y="223"/>
                </a:cubicBezTo>
                <a:cubicBezTo>
                  <a:pt x="387" y="226"/>
                  <a:pt x="389" y="229"/>
                  <a:pt x="392" y="230"/>
                </a:cubicBezTo>
                <a:cubicBezTo>
                  <a:pt x="403" y="233"/>
                  <a:pt x="409" y="241"/>
                  <a:pt x="409" y="254"/>
                </a:cubicBezTo>
                <a:cubicBezTo>
                  <a:pt x="409" y="260"/>
                  <a:pt x="407" y="264"/>
                  <a:pt x="404" y="268"/>
                </a:cubicBezTo>
                <a:cubicBezTo>
                  <a:pt x="401" y="272"/>
                  <a:pt x="396" y="275"/>
                  <a:pt x="390" y="277"/>
                </a:cubicBezTo>
                <a:cubicBezTo>
                  <a:pt x="387" y="278"/>
                  <a:pt x="384" y="281"/>
                  <a:pt x="384" y="285"/>
                </a:cubicBezTo>
                <a:cubicBezTo>
                  <a:pt x="384" y="288"/>
                  <a:pt x="386" y="292"/>
                  <a:pt x="389" y="293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 lIns="84406" tIns="42203" rIns="84406" bIns="42203"/>
          <a:lstStyle/>
          <a:p>
            <a:pPr>
              <a:defRPr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5" name="Freeform 10"/>
          <p:cNvSpPr>
            <a:spLocks noChangeAspect="1" noEditPoints="1"/>
          </p:cNvSpPr>
          <p:nvPr/>
        </p:nvSpPr>
        <p:spPr bwMode="auto">
          <a:xfrm>
            <a:off x="1375543" y="1880284"/>
            <a:ext cx="630975" cy="568421"/>
          </a:xfrm>
          <a:custGeom>
            <a:avLst/>
            <a:gdLst>
              <a:gd name="T0" fmla="*/ 2147483646 w 287"/>
              <a:gd name="T1" fmla="*/ 2147483646 h 260"/>
              <a:gd name="T2" fmla="*/ 2147483646 w 287"/>
              <a:gd name="T3" fmla="*/ 2147483646 h 260"/>
              <a:gd name="T4" fmla="*/ 2147483646 w 287"/>
              <a:gd name="T5" fmla="*/ 2147483646 h 260"/>
              <a:gd name="T6" fmla="*/ 2147483646 w 287"/>
              <a:gd name="T7" fmla="*/ 2147483646 h 260"/>
              <a:gd name="T8" fmla="*/ 2147483646 w 287"/>
              <a:gd name="T9" fmla="*/ 2147483646 h 260"/>
              <a:gd name="T10" fmla="*/ 2147483646 w 287"/>
              <a:gd name="T11" fmla="*/ 2147483646 h 260"/>
              <a:gd name="T12" fmla="*/ 2147483646 w 287"/>
              <a:gd name="T13" fmla="*/ 2147483646 h 260"/>
              <a:gd name="T14" fmla="*/ 2147483646 w 287"/>
              <a:gd name="T15" fmla="*/ 2147483646 h 260"/>
              <a:gd name="T16" fmla="*/ 0 w 287"/>
              <a:gd name="T17" fmla="*/ 2147483646 h 260"/>
              <a:gd name="T18" fmla="*/ 2147483646 w 287"/>
              <a:gd name="T19" fmla="*/ 2147483646 h 260"/>
              <a:gd name="T20" fmla="*/ 2147483646 w 287"/>
              <a:gd name="T21" fmla="*/ 2147483646 h 260"/>
              <a:gd name="T22" fmla="*/ 2147483646 w 287"/>
              <a:gd name="T23" fmla="*/ 2147483646 h 260"/>
              <a:gd name="T24" fmla="*/ 2147483646 w 287"/>
              <a:gd name="T25" fmla="*/ 2147483646 h 260"/>
              <a:gd name="T26" fmla="*/ 2147483646 w 287"/>
              <a:gd name="T27" fmla="*/ 2147483646 h 260"/>
              <a:gd name="T28" fmla="*/ 2147483646 w 287"/>
              <a:gd name="T29" fmla="*/ 2147483646 h 260"/>
              <a:gd name="T30" fmla="*/ 2147483646 w 287"/>
              <a:gd name="T31" fmla="*/ 2147483646 h 260"/>
              <a:gd name="T32" fmla="*/ 2147483646 w 287"/>
              <a:gd name="T33" fmla="*/ 2147483646 h 260"/>
              <a:gd name="T34" fmla="*/ 2147483646 w 287"/>
              <a:gd name="T35" fmla="*/ 2147483646 h 260"/>
              <a:gd name="T36" fmla="*/ 2147483646 w 287"/>
              <a:gd name="T37" fmla="*/ 2147483646 h 260"/>
              <a:gd name="T38" fmla="*/ 2147483646 w 287"/>
              <a:gd name="T39" fmla="*/ 2147483646 h 260"/>
              <a:gd name="T40" fmla="*/ 2147483646 w 287"/>
              <a:gd name="T41" fmla="*/ 2147483646 h 260"/>
              <a:gd name="T42" fmla="*/ 2147483646 w 287"/>
              <a:gd name="T43" fmla="*/ 2147483646 h 260"/>
              <a:gd name="T44" fmla="*/ 2147483646 w 287"/>
              <a:gd name="T45" fmla="*/ 2147483646 h 260"/>
              <a:gd name="T46" fmla="*/ 2147483646 w 287"/>
              <a:gd name="T47" fmla="*/ 2147483646 h 260"/>
              <a:gd name="T48" fmla="*/ 2147483646 w 287"/>
              <a:gd name="T49" fmla="*/ 2147483646 h 260"/>
              <a:gd name="T50" fmla="*/ 2147483646 w 287"/>
              <a:gd name="T51" fmla="*/ 2147483646 h 260"/>
              <a:gd name="T52" fmla="*/ 2147483646 w 287"/>
              <a:gd name="T53" fmla="*/ 2147483646 h 260"/>
              <a:gd name="T54" fmla="*/ 2147483646 w 287"/>
              <a:gd name="T55" fmla="*/ 2147483646 h 260"/>
              <a:gd name="T56" fmla="*/ 2147483646 w 287"/>
              <a:gd name="T57" fmla="*/ 2147483646 h 260"/>
              <a:gd name="T58" fmla="*/ 2147483646 w 287"/>
              <a:gd name="T59" fmla="*/ 2147483646 h 260"/>
              <a:gd name="T60" fmla="*/ 2147483646 w 287"/>
              <a:gd name="T61" fmla="*/ 2147483646 h 260"/>
              <a:gd name="T62" fmla="*/ 2147483646 w 287"/>
              <a:gd name="T63" fmla="*/ 2147483646 h 260"/>
              <a:gd name="T64" fmla="*/ 2147483646 w 287"/>
              <a:gd name="T65" fmla="*/ 2147483646 h 260"/>
              <a:gd name="T66" fmla="*/ 2147483646 w 287"/>
              <a:gd name="T67" fmla="*/ 2147483646 h 260"/>
              <a:gd name="T68" fmla="*/ 2147483646 w 287"/>
              <a:gd name="T69" fmla="*/ 2147483646 h 260"/>
              <a:gd name="T70" fmla="*/ 2147483646 w 287"/>
              <a:gd name="T71" fmla="*/ 2147483646 h 260"/>
              <a:gd name="T72" fmla="*/ 2147483646 w 287"/>
              <a:gd name="T73" fmla="*/ 2147483646 h 260"/>
              <a:gd name="T74" fmla="*/ 2147483646 w 287"/>
              <a:gd name="T75" fmla="*/ 2147483646 h 260"/>
              <a:gd name="T76" fmla="*/ 2147483646 w 287"/>
              <a:gd name="T77" fmla="*/ 2147483646 h 260"/>
              <a:gd name="T78" fmla="*/ 2147483646 w 287"/>
              <a:gd name="T79" fmla="*/ 2147483646 h 260"/>
              <a:gd name="T80" fmla="*/ 2147483646 w 287"/>
              <a:gd name="T81" fmla="*/ 2147483646 h 260"/>
              <a:gd name="T82" fmla="*/ 2147483646 w 287"/>
              <a:gd name="T83" fmla="*/ 2147483646 h 260"/>
              <a:gd name="T84" fmla="*/ 2147483646 w 287"/>
              <a:gd name="T85" fmla="*/ 2147483646 h 260"/>
              <a:gd name="T86" fmla="*/ 2147483646 w 287"/>
              <a:gd name="T87" fmla="*/ 2147483646 h 260"/>
              <a:gd name="T88" fmla="*/ 2147483646 w 287"/>
              <a:gd name="T89" fmla="*/ 2147483646 h 260"/>
              <a:gd name="T90" fmla="*/ 2147483646 w 287"/>
              <a:gd name="T91" fmla="*/ 2147483646 h 260"/>
              <a:gd name="T92" fmla="*/ 2147483646 w 287"/>
              <a:gd name="T93" fmla="*/ 2147483646 h 260"/>
              <a:gd name="T94" fmla="*/ 2147483646 w 287"/>
              <a:gd name="T95" fmla="*/ 2147483646 h 260"/>
              <a:gd name="T96" fmla="*/ 2147483646 w 287"/>
              <a:gd name="T97" fmla="*/ 2147483646 h 260"/>
              <a:gd name="T98" fmla="*/ 2147483646 w 287"/>
              <a:gd name="T99" fmla="*/ 2147483646 h 260"/>
              <a:gd name="T100" fmla="*/ 2147483646 w 287"/>
              <a:gd name="T101" fmla="*/ 2147483646 h 260"/>
              <a:gd name="T102" fmla="*/ 2147483646 w 287"/>
              <a:gd name="T103" fmla="*/ 2147483646 h 260"/>
              <a:gd name="T104" fmla="*/ 2147483646 w 287"/>
              <a:gd name="T105" fmla="*/ 2147483646 h 260"/>
              <a:gd name="T106" fmla="*/ 2147483646 w 287"/>
              <a:gd name="T107" fmla="*/ 2147483646 h 260"/>
              <a:gd name="T108" fmla="*/ 2147483646 w 287"/>
              <a:gd name="T109" fmla="*/ 2147483646 h 260"/>
              <a:gd name="T110" fmla="*/ 2147483646 w 287"/>
              <a:gd name="T111" fmla="*/ 2147483646 h 260"/>
              <a:gd name="T112" fmla="*/ 2147483646 w 287"/>
              <a:gd name="T113" fmla="*/ 2147483646 h 260"/>
              <a:gd name="T114" fmla="*/ 2147483646 w 287"/>
              <a:gd name="T115" fmla="*/ 2147483646 h 260"/>
              <a:gd name="T116" fmla="*/ 2147483646 w 287"/>
              <a:gd name="T117" fmla="*/ 2147483646 h 26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87" h="260">
                <a:moveTo>
                  <a:pt x="22" y="38"/>
                </a:moveTo>
                <a:cubicBezTo>
                  <a:pt x="22" y="196"/>
                  <a:pt x="22" y="196"/>
                  <a:pt x="22" y="196"/>
                </a:cubicBezTo>
                <a:cubicBezTo>
                  <a:pt x="190" y="196"/>
                  <a:pt x="190" y="196"/>
                  <a:pt x="190" y="196"/>
                </a:cubicBezTo>
                <a:cubicBezTo>
                  <a:pt x="188" y="195"/>
                  <a:pt x="186" y="193"/>
                  <a:pt x="186" y="190"/>
                </a:cubicBezTo>
                <a:cubicBezTo>
                  <a:pt x="186" y="186"/>
                  <a:pt x="190" y="183"/>
                  <a:pt x="193" y="183"/>
                </a:cubicBezTo>
                <a:cubicBezTo>
                  <a:pt x="246" y="183"/>
                  <a:pt x="246" y="183"/>
                  <a:pt x="246" y="183"/>
                </a:cubicBezTo>
                <a:cubicBezTo>
                  <a:pt x="250" y="183"/>
                  <a:pt x="253" y="186"/>
                  <a:pt x="253" y="190"/>
                </a:cubicBezTo>
                <a:cubicBezTo>
                  <a:pt x="253" y="193"/>
                  <a:pt x="252" y="195"/>
                  <a:pt x="250" y="196"/>
                </a:cubicBezTo>
                <a:cubicBezTo>
                  <a:pt x="265" y="196"/>
                  <a:pt x="265" y="196"/>
                  <a:pt x="265" y="196"/>
                </a:cubicBezTo>
                <a:cubicBezTo>
                  <a:pt x="265" y="38"/>
                  <a:pt x="265" y="38"/>
                  <a:pt x="265" y="38"/>
                </a:cubicBezTo>
                <a:cubicBezTo>
                  <a:pt x="22" y="38"/>
                  <a:pt x="22" y="38"/>
                  <a:pt x="22" y="38"/>
                </a:cubicBezTo>
                <a:close/>
                <a:moveTo>
                  <a:pt x="104" y="216"/>
                </a:moveTo>
                <a:cubicBezTo>
                  <a:pt x="95" y="254"/>
                  <a:pt x="95" y="254"/>
                  <a:pt x="95" y="254"/>
                </a:cubicBezTo>
                <a:cubicBezTo>
                  <a:pt x="94" y="257"/>
                  <a:pt x="90" y="260"/>
                  <a:pt x="87" y="259"/>
                </a:cubicBezTo>
                <a:cubicBezTo>
                  <a:pt x="83" y="258"/>
                  <a:pt x="80" y="254"/>
                  <a:pt x="81" y="250"/>
                </a:cubicBezTo>
                <a:cubicBezTo>
                  <a:pt x="89" y="216"/>
                  <a:pt x="89" y="216"/>
                  <a:pt x="89" y="216"/>
                </a:cubicBezTo>
                <a:cubicBezTo>
                  <a:pt x="7" y="216"/>
                  <a:pt x="7" y="216"/>
                  <a:pt x="7" y="216"/>
                </a:cubicBezTo>
                <a:cubicBezTo>
                  <a:pt x="3" y="216"/>
                  <a:pt x="0" y="213"/>
                  <a:pt x="0" y="209"/>
                </a:cubicBezTo>
                <a:cubicBezTo>
                  <a:pt x="0" y="205"/>
                  <a:pt x="3" y="202"/>
                  <a:pt x="7" y="202"/>
                </a:cubicBezTo>
                <a:cubicBezTo>
                  <a:pt x="7" y="32"/>
                  <a:pt x="7" y="32"/>
                  <a:pt x="7" y="32"/>
                </a:cubicBezTo>
                <a:cubicBezTo>
                  <a:pt x="3" y="32"/>
                  <a:pt x="0" y="29"/>
                  <a:pt x="0" y="25"/>
                </a:cubicBezTo>
                <a:cubicBezTo>
                  <a:pt x="0" y="21"/>
                  <a:pt x="3" y="18"/>
                  <a:pt x="7" y="18"/>
                </a:cubicBezTo>
                <a:cubicBezTo>
                  <a:pt x="136" y="18"/>
                  <a:pt x="136" y="18"/>
                  <a:pt x="136" y="18"/>
                </a:cubicBezTo>
                <a:cubicBezTo>
                  <a:pt x="136" y="7"/>
                  <a:pt x="136" y="7"/>
                  <a:pt x="136" y="7"/>
                </a:cubicBezTo>
                <a:cubicBezTo>
                  <a:pt x="136" y="3"/>
                  <a:pt x="139" y="0"/>
                  <a:pt x="143" y="0"/>
                </a:cubicBezTo>
                <a:cubicBezTo>
                  <a:pt x="147" y="0"/>
                  <a:pt x="150" y="3"/>
                  <a:pt x="150" y="7"/>
                </a:cubicBezTo>
                <a:cubicBezTo>
                  <a:pt x="150" y="18"/>
                  <a:pt x="150" y="18"/>
                  <a:pt x="150" y="18"/>
                </a:cubicBezTo>
                <a:cubicBezTo>
                  <a:pt x="280" y="18"/>
                  <a:pt x="280" y="18"/>
                  <a:pt x="280" y="18"/>
                </a:cubicBezTo>
                <a:cubicBezTo>
                  <a:pt x="284" y="18"/>
                  <a:pt x="287" y="21"/>
                  <a:pt x="287" y="25"/>
                </a:cubicBezTo>
                <a:cubicBezTo>
                  <a:pt x="287" y="29"/>
                  <a:pt x="284" y="32"/>
                  <a:pt x="280" y="32"/>
                </a:cubicBezTo>
                <a:cubicBezTo>
                  <a:pt x="280" y="202"/>
                  <a:pt x="280" y="202"/>
                  <a:pt x="280" y="202"/>
                </a:cubicBezTo>
                <a:cubicBezTo>
                  <a:pt x="284" y="202"/>
                  <a:pt x="287" y="205"/>
                  <a:pt x="287" y="209"/>
                </a:cubicBezTo>
                <a:cubicBezTo>
                  <a:pt x="287" y="213"/>
                  <a:pt x="284" y="216"/>
                  <a:pt x="280" y="216"/>
                </a:cubicBezTo>
                <a:cubicBezTo>
                  <a:pt x="198" y="216"/>
                  <a:pt x="198" y="216"/>
                  <a:pt x="198" y="216"/>
                </a:cubicBezTo>
                <a:cubicBezTo>
                  <a:pt x="205" y="250"/>
                  <a:pt x="205" y="250"/>
                  <a:pt x="205" y="250"/>
                </a:cubicBezTo>
                <a:cubicBezTo>
                  <a:pt x="206" y="254"/>
                  <a:pt x="204" y="258"/>
                  <a:pt x="200" y="259"/>
                </a:cubicBezTo>
                <a:cubicBezTo>
                  <a:pt x="196" y="260"/>
                  <a:pt x="193" y="257"/>
                  <a:pt x="192" y="254"/>
                </a:cubicBezTo>
                <a:cubicBezTo>
                  <a:pt x="183" y="216"/>
                  <a:pt x="183" y="216"/>
                  <a:pt x="183" y="216"/>
                </a:cubicBezTo>
                <a:cubicBezTo>
                  <a:pt x="150" y="216"/>
                  <a:pt x="150" y="216"/>
                  <a:pt x="150" y="216"/>
                </a:cubicBezTo>
                <a:cubicBezTo>
                  <a:pt x="150" y="252"/>
                  <a:pt x="150" y="252"/>
                  <a:pt x="150" y="252"/>
                </a:cubicBezTo>
                <a:cubicBezTo>
                  <a:pt x="150" y="256"/>
                  <a:pt x="147" y="259"/>
                  <a:pt x="143" y="259"/>
                </a:cubicBezTo>
                <a:cubicBezTo>
                  <a:pt x="139" y="259"/>
                  <a:pt x="136" y="256"/>
                  <a:pt x="136" y="252"/>
                </a:cubicBezTo>
                <a:cubicBezTo>
                  <a:pt x="136" y="216"/>
                  <a:pt x="136" y="216"/>
                  <a:pt x="136" y="216"/>
                </a:cubicBezTo>
                <a:cubicBezTo>
                  <a:pt x="104" y="216"/>
                  <a:pt x="104" y="216"/>
                  <a:pt x="104" y="216"/>
                </a:cubicBezTo>
                <a:close/>
                <a:moveTo>
                  <a:pt x="17" y="32"/>
                </a:moveTo>
                <a:cubicBezTo>
                  <a:pt x="17" y="202"/>
                  <a:pt x="17" y="202"/>
                  <a:pt x="17" y="202"/>
                </a:cubicBezTo>
                <a:cubicBezTo>
                  <a:pt x="270" y="202"/>
                  <a:pt x="270" y="202"/>
                  <a:pt x="270" y="202"/>
                </a:cubicBezTo>
                <a:cubicBezTo>
                  <a:pt x="270" y="32"/>
                  <a:pt x="270" y="32"/>
                  <a:pt x="270" y="32"/>
                </a:cubicBezTo>
                <a:cubicBezTo>
                  <a:pt x="17" y="32"/>
                  <a:pt x="17" y="32"/>
                  <a:pt x="17" y="32"/>
                </a:cubicBezTo>
                <a:close/>
                <a:moveTo>
                  <a:pt x="64" y="101"/>
                </a:moveTo>
                <a:cubicBezTo>
                  <a:pt x="63" y="115"/>
                  <a:pt x="63" y="136"/>
                  <a:pt x="62" y="150"/>
                </a:cubicBezTo>
                <a:cubicBezTo>
                  <a:pt x="62" y="151"/>
                  <a:pt x="61" y="152"/>
                  <a:pt x="59" y="152"/>
                </a:cubicBezTo>
                <a:cubicBezTo>
                  <a:pt x="57" y="152"/>
                  <a:pt x="56" y="151"/>
                  <a:pt x="56" y="149"/>
                </a:cubicBezTo>
                <a:cubicBezTo>
                  <a:pt x="56" y="134"/>
                  <a:pt x="56" y="123"/>
                  <a:pt x="57" y="110"/>
                </a:cubicBezTo>
                <a:cubicBezTo>
                  <a:pt x="54" y="115"/>
                  <a:pt x="51" y="119"/>
                  <a:pt x="45" y="125"/>
                </a:cubicBezTo>
                <a:cubicBezTo>
                  <a:pt x="44" y="126"/>
                  <a:pt x="45" y="126"/>
                  <a:pt x="44" y="124"/>
                </a:cubicBezTo>
                <a:cubicBezTo>
                  <a:pt x="43" y="123"/>
                  <a:pt x="41" y="121"/>
                  <a:pt x="42" y="120"/>
                </a:cubicBezTo>
                <a:cubicBezTo>
                  <a:pt x="48" y="112"/>
                  <a:pt x="52" y="105"/>
                  <a:pt x="59" y="96"/>
                </a:cubicBezTo>
                <a:cubicBezTo>
                  <a:pt x="60" y="95"/>
                  <a:pt x="62" y="95"/>
                  <a:pt x="63" y="96"/>
                </a:cubicBezTo>
                <a:cubicBezTo>
                  <a:pt x="65" y="97"/>
                  <a:pt x="65" y="99"/>
                  <a:pt x="64" y="100"/>
                </a:cubicBezTo>
                <a:cubicBezTo>
                  <a:pt x="64" y="101"/>
                  <a:pt x="64" y="101"/>
                  <a:pt x="64" y="101"/>
                </a:cubicBezTo>
                <a:close/>
                <a:moveTo>
                  <a:pt x="212" y="83"/>
                </a:moveTo>
                <a:cubicBezTo>
                  <a:pt x="220" y="63"/>
                  <a:pt x="259" y="70"/>
                  <a:pt x="239" y="92"/>
                </a:cubicBezTo>
                <a:cubicBezTo>
                  <a:pt x="256" y="101"/>
                  <a:pt x="246" y="133"/>
                  <a:pt x="209" y="128"/>
                </a:cubicBezTo>
                <a:cubicBezTo>
                  <a:pt x="207" y="128"/>
                  <a:pt x="205" y="125"/>
                  <a:pt x="206" y="123"/>
                </a:cubicBezTo>
                <a:cubicBezTo>
                  <a:pt x="206" y="120"/>
                  <a:pt x="209" y="119"/>
                  <a:pt x="211" y="119"/>
                </a:cubicBezTo>
                <a:cubicBezTo>
                  <a:pt x="217" y="120"/>
                  <a:pt x="221" y="122"/>
                  <a:pt x="227" y="120"/>
                </a:cubicBezTo>
                <a:cubicBezTo>
                  <a:pt x="248" y="113"/>
                  <a:pt x="240" y="96"/>
                  <a:pt x="232" y="96"/>
                </a:cubicBezTo>
                <a:cubicBezTo>
                  <a:pt x="226" y="96"/>
                  <a:pt x="225" y="93"/>
                  <a:pt x="228" y="92"/>
                </a:cubicBezTo>
                <a:cubicBezTo>
                  <a:pt x="237" y="86"/>
                  <a:pt x="237" y="80"/>
                  <a:pt x="235" y="79"/>
                </a:cubicBezTo>
                <a:cubicBezTo>
                  <a:pt x="226" y="77"/>
                  <a:pt x="220" y="84"/>
                  <a:pt x="219" y="85"/>
                </a:cubicBezTo>
                <a:cubicBezTo>
                  <a:pt x="219" y="87"/>
                  <a:pt x="217" y="88"/>
                  <a:pt x="215" y="88"/>
                </a:cubicBezTo>
                <a:cubicBezTo>
                  <a:pt x="213" y="87"/>
                  <a:pt x="212" y="85"/>
                  <a:pt x="212" y="83"/>
                </a:cubicBezTo>
                <a:close/>
                <a:moveTo>
                  <a:pt x="168" y="117"/>
                </a:moveTo>
                <a:cubicBezTo>
                  <a:pt x="187" y="114"/>
                  <a:pt x="178" y="115"/>
                  <a:pt x="195" y="113"/>
                </a:cubicBezTo>
                <a:cubicBezTo>
                  <a:pt x="197" y="112"/>
                  <a:pt x="198" y="113"/>
                  <a:pt x="198" y="115"/>
                </a:cubicBezTo>
                <a:cubicBezTo>
                  <a:pt x="199" y="116"/>
                  <a:pt x="198" y="117"/>
                  <a:pt x="197" y="118"/>
                </a:cubicBezTo>
                <a:cubicBezTo>
                  <a:pt x="179" y="121"/>
                  <a:pt x="188" y="119"/>
                  <a:pt x="169" y="122"/>
                </a:cubicBezTo>
                <a:cubicBezTo>
                  <a:pt x="168" y="123"/>
                  <a:pt x="166" y="122"/>
                  <a:pt x="166" y="120"/>
                </a:cubicBezTo>
                <a:cubicBezTo>
                  <a:pt x="166" y="118"/>
                  <a:pt x="167" y="117"/>
                  <a:pt x="168" y="117"/>
                </a:cubicBezTo>
                <a:close/>
                <a:moveTo>
                  <a:pt x="167" y="102"/>
                </a:moveTo>
                <a:cubicBezTo>
                  <a:pt x="187" y="98"/>
                  <a:pt x="177" y="100"/>
                  <a:pt x="197" y="98"/>
                </a:cubicBezTo>
                <a:cubicBezTo>
                  <a:pt x="199" y="98"/>
                  <a:pt x="200" y="99"/>
                  <a:pt x="200" y="101"/>
                </a:cubicBezTo>
                <a:cubicBezTo>
                  <a:pt x="200" y="102"/>
                  <a:pt x="198" y="104"/>
                  <a:pt x="197" y="104"/>
                </a:cubicBezTo>
                <a:cubicBezTo>
                  <a:pt x="178" y="106"/>
                  <a:pt x="188" y="105"/>
                  <a:pt x="168" y="107"/>
                </a:cubicBezTo>
                <a:cubicBezTo>
                  <a:pt x="167" y="108"/>
                  <a:pt x="165" y="107"/>
                  <a:pt x="165" y="105"/>
                </a:cubicBezTo>
                <a:cubicBezTo>
                  <a:pt x="165" y="104"/>
                  <a:pt x="166" y="102"/>
                  <a:pt x="167" y="102"/>
                </a:cubicBezTo>
                <a:close/>
                <a:moveTo>
                  <a:pt x="122" y="106"/>
                </a:moveTo>
                <a:cubicBezTo>
                  <a:pt x="98" y="89"/>
                  <a:pt x="178" y="57"/>
                  <a:pt x="129" y="133"/>
                </a:cubicBezTo>
                <a:cubicBezTo>
                  <a:pt x="138" y="129"/>
                  <a:pt x="148" y="126"/>
                  <a:pt x="156" y="127"/>
                </a:cubicBezTo>
                <a:cubicBezTo>
                  <a:pt x="158" y="127"/>
                  <a:pt x="159" y="129"/>
                  <a:pt x="158" y="131"/>
                </a:cubicBezTo>
                <a:cubicBezTo>
                  <a:pt x="158" y="132"/>
                  <a:pt x="156" y="133"/>
                  <a:pt x="154" y="133"/>
                </a:cubicBezTo>
                <a:cubicBezTo>
                  <a:pt x="146" y="133"/>
                  <a:pt x="132" y="138"/>
                  <a:pt x="123" y="142"/>
                </a:cubicBezTo>
                <a:cubicBezTo>
                  <a:pt x="122" y="142"/>
                  <a:pt x="122" y="142"/>
                  <a:pt x="122" y="142"/>
                </a:cubicBezTo>
                <a:cubicBezTo>
                  <a:pt x="122" y="144"/>
                  <a:pt x="120" y="145"/>
                  <a:pt x="118" y="144"/>
                </a:cubicBezTo>
                <a:cubicBezTo>
                  <a:pt x="117" y="144"/>
                  <a:pt x="116" y="142"/>
                  <a:pt x="117" y="140"/>
                </a:cubicBezTo>
                <a:cubicBezTo>
                  <a:pt x="117" y="140"/>
                  <a:pt x="117" y="140"/>
                  <a:pt x="117" y="140"/>
                </a:cubicBezTo>
                <a:cubicBezTo>
                  <a:pt x="117" y="139"/>
                  <a:pt x="117" y="138"/>
                  <a:pt x="118" y="137"/>
                </a:cubicBezTo>
                <a:cubicBezTo>
                  <a:pt x="162" y="67"/>
                  <a:pt x="119" y="96"/>
                  <a:pt x="125" y="100"/>
                </a:cubicBezTo>
                <a:cubicBezTo>
                  <a:pt x="127" y="101"/>
                  <a:pt x="127" y="103"/>
                  <a:pt x="126" y="105"/>
                </a:cubicBezTo>
                <a:cubicBezTo>
                  <a:pt x="125" y="106"/>
                  <a:pt x="123" y="106"/>
                  <a:pt x="122" y="106"/>
                </a:cubicBezTo>
                <a:close/>
                <a:moveTo>
                  <a:pt x="93" y="101"/>
                </a:moveTo>
                <a:cubicBezTo>
                  <a:pt x="94" y="107"/>
                  <a:pt x="94" y="111"/>
                  <a:pt x="94" y="114"/>
                </a:cubicBezTo>
                <a:cubicBezTo>
                  <a:pt x="97" y="114"/>
                  <a:pt x="100" y="114"/>
                  <a:pt x="105" y="114"/>
                </a:cubicBezTo>
                <a:cubicBezTo>
                  <a:pt x="107" y="113"/>
                  <a:pt x="108" y="115"/>
                  <a:pt x="109" y="116"/>
                </a:cubicBezTo>
                <a:cubicBezTo>
                  <a:pt x="109" y="118"/>
                  <a:pt x="108" y="119"/>
                  <a:pt x="106" y="120"/>
                </a:cubicBezTo>
                <a:cubicBezTo>
                  <a:pt x="100" y="120"/>
                  <a:pt x="97" y="120"/>
                  <a:pt x="95" y="120"/>
                </a:cubicBezTo>
                <a:cubicBezTo>
                  <a:pt x="95" y="122"/>
                  <a:pt x="95" y="125"/>
                  <a:pt x="95" y="136"/>
                </a:cubicBezTo>
                <a:cubicBezTo>
                  <a:pt x="95" y="137"/>
                  <a:pt x="93" y="138"/>
                  <a:pt x="92" y="138"/>
                </a:cubicBezTo>
                <a:cubicBezTo>
                  <a:pt x="91" y="138"/>
                  <a:pt x="90" y="136"/>
                  <a:pt x="90" y="135"/>
                </a:cubicBezTo>
                <a:cubicBezTo>
                  <a:pt x="89" y="125"/>
                  <a:pt x="89" y="122"/>
                  <a:pt x="89" y="120"/>
                </a:cubicBezTo>
                <a:cubicBezTo>
                  <a:pt x="86" y="121"/>
                  <a:pt x="83" y="121"/>
                  <a:pt x="78" y="122"/>
                </a:cubicBezTo>
                <a:cubicBezTo>
                  <a:pt x="76" y="123"/>
                  <a:pt x="74" y="122"/>
                  <a:pt x="74" y="120"/>
                </a:cubicBezTo>
                <a:cubicBezTo>
                  <a:pt x="73" y="118"/>
                  <a:pt x="74" y="117"/>
                  <a:pt x="76" y="116"/>
                </a:cubicBezTo>
                <a:cubicBezTo>
                  <a:pt x="82" y="115"/>
                  <a:pt x="86" y="114"/>
                  <a:pt x="88" y="114"/>
                </a:cubicBezTo>
                <a:cubicBezTo>
                  <a:pt x="88" y="111"/>
                  <a:pt x="88" y="107"/>
                  <a:pt x="87" y="101"/>
                </a:cubicBezTo>
                <a:cubicBezTo>
                  <a:pt x="87" y="99"/>
                  <a:pt x="89" y="98"/>
                  <a:pt x="90" y="98"/>
                </a:cubicBezTo>
                <a:cubicBezTo>
                  <a:pt x="92" y="98"/>
                  <a:pt x="93" y="99"/>
                  <a:pt x="93" y="101"/>
                </a:cubicBezTo>
                <a:close/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4406" tIns="42203" rIns="84406" bIns="42203"/>
          <a:lstStyle/>
          <a:p>
            <a:endParaRPr lang="en-GB" dirty="0"/>
          </a:p>
        </p:txBody>
      </p:sp>
      <p:sp>
        <p:nvSpPr>
          <p:cNvPr id="16" name="Freeform 12"/>
          <p:cNvSpPr>
            <a:spLocks noChangeAspect="1" noEditPoints="1"/>
          </p:cNvSpPr>
          <p:nvPr/>
        </p:nvSpPr>
        <p:spPr bwMode="auto">
          <a:xfrm>
            <a:off x="2411785" y="1902018"/>
            <a:ext cx="536095" cy="574485"/>
          </a:xfrm>
          <a:custGeom>
            <a:avLst/>
            <a:gdLst>
              <a:gd name="T0" fmla="*/ 2147483646 w 234"/>
              <a:gd name="T1" fmla="*/ 2147483646 h 250"/>
              <a:gd name="T2" fmla="*/ 2147483646 w 234"/>
              <a:gd name="T3" fmla="*/ 2147483646 h 250"/>
              <a:gd name="T4" fmla="*/ 2147483646 w 234"/>
              <a:gd name="T5" fmla="*/ 2147483646 h 250"/>
              <a:gd name="T6" fmla="*/ 2147483646 w 234"/>
              <a:gd name="T7" fmla="*/ 2147483646 h 250"/>
              <a:gd name="T8" fmla="*/ 2147483646 w 234"/>
              <a:gd name="T9" fmla="*/ 2147483646 h 250"/>
              <a:gd name="T10" fmla="*/ 2147483646 w 234"/>
              <a:gd name="T11" fmla="*/ 2147483646 h 250"/>
              <a:gd name="T12" fmla="*/ 2147483646 w 234"/>
              <a:gd name="T13" fmla="*/ 2147483646 h 250"/>
              <a:gd name="T14" fmla="*/ 2147483646 w 234"/>
              <a:gd name="T15" fmla="*/ 2147483646 h 250"/>
              <a:gd name="T16" fmla="*/ 2147483646 w 234"/>
              <a:gd name="T17" fmla="*/ 2147483646 h 250"/>
              <a:gd name="T18" fmla="*/ 2147483646 w 234"/>
              <a:gd name="T19" fmla="*/ 2147483646 h 250"/>
              <a:gd name="T20" fmla="*/ 2147483646 w 234"/>
              <a:gd name="T21" fmla="*/ 2147483646 h 250"/>
              <a:gd name="T22" fmla="*/ 2147483646 w 234"/>
              <a:gd name="T23" fmla="*/ 2147483646 h 250"/>
              <a:gd name="T24" fmla="*/ 2147483646 w 234"/>
              <a:gd name="T25" fmla="*/ 2147483646 h 250"/>
              <a:gd name="T26" fmla="*/ 2147483646 w 234"/>
              <a:gd name="T27" fmla="*/ 2147483646 h 250"/>
              <a:gd name="T28" fmla="*/ 2147483646 w 234"/>
              <a:gd name="T29" fmla="*/ 2147483646 h 250"/>
              <a:gd name="T30" fmla="*/ 2147483646 w 234"/>
              <a:gd name="T31" fmla="*/ 2147483646 h 250"/>
              <a:gd name="T32" fmla="*/ 2147483646 w 234"/>
              <a:gd name="T33" fmla="*/ 2147483646 h 250"/>
              <a:gd name="T34" fmla="*/ 2147483646 w 234"/>
              <a:gd name="T35" fmla="*/ 2147483646 h 250"/>
              <a:gd name="T36" fmla="*/ 2147483646 w 234"/>
              <a:gd name="T37" fmla="*/ 2147483646 h 250"/>
              <a:gd name="T38" fmla="*/ 0 w 234"/>
              <a:gd name="T39" fmla="*/ 2147483646 h 250"/>
              <a:gd name="T40" fmla="*/ 2147483646 w 234"/>
              <a:gd name="T41" fmla="*/ 2147483646 h 250"/>
              <a:gd name="T42" fmla="*/ 2147483646 w 234"/>
              <a:gd name="T43" fmla="*/ 2147483646 h 250"/>
              <a:gd name="T44" fmla="*/ 2147483646 w 234"/>
              <a:gd name="T45" fmla="*/ 2147483646 h 250"/>
              <a:gd name="T46" fmla="*/ 2147483646 w 234"/>
              <a:gd name="T47" fmla="*/ 2147483646 h 250"/>
              <a:gd name="T48" fmla="*/ 0 w 234"/>
              <a:gd name="T49" fmla="*/ 2147483646 h 250"/>
              <a:gd name="T50" fmla="*/ 2147483646 w 234"/>
              <a:gd name="T51" fmla="*/ 2147483646 h 250"/>
              <a:gd name="T52" fmla="*/ 2147483646 w 234"/>
              <a:gd name="T53" fmla="*/ 2147483646 h 250"/>
              <a:gd name="T54" fmla="*/ 2147483646 w 234"/>
              <a:gd name="T55" fmla="*/ 2147483646 h 250"/>
              <a:gd name="T56" fmla="*/ 2147483646 w 234"/>
              <a:gd name="T57" fmla="*/ 2147483646 h 250"/>
              <a:gd name="T58" fmla="*/ 2147483646 w 234"/>
              <a:gd name="T59" fmla="*/ 2147483646 h 250"/>
              <a:gd name="T60" fmla="*/ 2147483646 w 234"/>
              <a:gd name="T61" fmla="*/ 2147483646 h 250"/>
              <a:gd name="T62" fmla="*/ 2147483646 w 234"/>
              <a:gd name="T63" fmla="*/ 2147483646 h 250"/>
              <a:gd name="T64" fmla="*/ 2147483646 w 234"/>
              <a:gd name="T65" fmla="*/ 2147483646 h 250"/>
              <a:gd name="T66" fmla="*/ 2147483646 w 234"/>
              <a:gd name="T67" fmla="*/ 2147483646 h 250"/>
              <a:gd name="T68" fmla="*/ 2147483646 w 234"/>
              <a:gd name="T69" fmla="*/ 2147483646 h 250"/>
              <a:gd name="T70" fmla="*/ 2147483646 w 234"/>
              <a:gd name="T71" fmla="*/ 2147483646 h 250"/>
              <a:gd name="T72" fmla="*/ 2147483646 w 234"/>
              <a:gd name="T73" fmla="*/ 2147483646 h 250"/>
              <a:gd name="T74" fmla="*/ 2147483646 w 234"/>
              <a:gd name="T75" fmla="*/ 2147483646 h 250"/>
              <a:gd name="T76" fmla="*/ 2147483646 w 234"/>
              <a:gd name="T77" fmla="*/ 2147483646 h 250"/>
              <a:gd name="T78" fmla="*/ 2147483646 w 234"/>
              <a:gd name="T79" fmla="*/ 2147483646 h 250"/>
              <a:gd name="T80" fmla="*/ 2147483646 w 234"/>
              <a:gd name="T81" fmla="*/ 2147483646 h 250"/>
              <a:gd name="T82" fmla="*/ 2147483646 w 234"/>
              <a:gd name="T83" fmla="*/ 2147483646 h 250"/>
              <a:gd name="T84" fmla="*/ 2147483646 w 234"/>
              <a:gd name="T85" fmla="*/ 2147483646 h 250"/>
              <a:gd name="T86" fmla="*/ 2147483646 w 234"/>
              <a:gd name="T87" fmla="*/ 2147483646 h 250"/>
              <a:gd name="T88" fmla="*/ 2147483646 w 234"/>
              <a:gd name="T89" fmla="*/ 2147483646 h 250"/>
              <a:gd name="T90" fmla="*/ 2147483646 w 234"/>
              <a:gd name="T91" fmla="*/ 2147483646 h 250"/>
              <a:gd name="T92" fmla="*/ 2147483646 w 234"/>
              <a:gd name="T93" fmla="*/ 2147483646 h 250"/>
              <a:gd name="T94" fmla="*/ 2147483646 w 234"/>
              <a:gd name="T95" fmla="*/ 2147483646 h 250"/>
              <a:gd name="T96" fmla="*/ 2147483646 w 234"/>
              <a:gd name="T97" fmla="*/ 2147483646 h 250"/>
              <a:gd name="T98" fmla="*/ 2147483646 w 234"/>
              <a:gd name="T99" fmla="*/ 2147483646 h 250"/>
              <a:gd name="T100" fmla="*/ 2147483646 w 234"/>
              <a:gd name="T101" fmla="*/ 2147483646 h 250"/>
              <a:gd name="T102" fmla="*/ 2147483646 w 234"/>
              <a:gd name="T103" fmla="*/ 2147483646 h 250"/>
              <a:gd name="T104" fmla="*/ 2147483646 w 234"/>
              <a:gd name="T105" fmla="*/ 2147483646 h 250"/>
              <a:gd name="T106" fmla="*/ 2147483646 w 234"/>
              <a:gd name="T107" fmla="*/ 2147483646 h 250"/>
              <a:gd name="T108" fmla="*/ 2147483646 w 234"/>
              <a:gd name="T109" fmla="*/ 2147483646 h 250"/>
              <a:gd name="T110" fmla="*/ 2147483646 w 234"/>
              <a:gd name="T111" fmla="*/ 2147483646 h 250"/>
              <a:gd name="T112" fmla="*/ 2147483646 w 234"/>
              <a:gd name="T113" fmla="*/ 2147483646 h 250"/>
              <a:gd name="T114" fmla="*/ 2147483646 w 234"/>
              <a:gd name="T115" fmla="*/ 2147483646 h 25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234" h="250">
                <a:moveTo>
                  <a:pt x="213" y="24"/>
                </a:moveTo>
                <a:cubicBezTo>
                  <a:pt x="213" y="122"/>
                  <a:pt x="213" y="122"/>
                  <a:pt x="213" y="122"/>
                </a:cubicBezTo>
                <a:cubicBezTo>
                  <a:pt x="202" y="130"/>
                  <a:pt x="202" y="130"/>
                  <a:pt x="202" y="130"/>
                </a:cubicBezTo>
                <a:cubicBezTo>
                  <a:pt x="202" y="24"/>
                  <a:pt x="202" y="24"/>
                  <a:pt x="202" y="24"/>
                </a:cubicBezTo>
                <a:cubicBezTo>
                  <a:pt x="202" y="17"/>
                  <a:pt x="196" y="12"/>
                  <a:pt x="189" y="12"/>
                </a:cubicBezTo>
                <a:cubicBezTo>
                  <a:pt x="129" y="12"/>
                  <a:pt x="77" y="12"/>
                  <a:pt x="40" y="12"/>
                </a:cubicBezTo>
                <a:cubicBezTo>
                  <a:pt x="33" y="12"/>
                  <a:pt x="28" y="17"/>
                  <a:pt x="28" y="24"/>
                </a:cubicBezTo>
                <a:cubicBezTo>
                  <a:pt x="28" y="35"/>
                  <a:pt x="28" y="35"/>
                  <a:pt x="28" y="35"/>
                </a:cubicBezTo>
                <a:cubicBezTo>
                  <a:pt x="33" y="35"/>
                  <a:pt x="33" y="35"/>
                  <a:pt x="33" y="35"/>
                </a:cubicBezTo>
                <a:cubicBezTo>
                  <a:pt x="35" y="33"/>
                  <a:pt x="36" y="32"/>
                  <a:pt x="40" y="32"/>
                </a:cubicBezTo>
                <a:cubicBezTo>
                  <a:pt x="44" y="32"/>
                  <a:pt x="49" y="36"/>
                  <a:pt x="49" y="41"/>
                </a:cubicBezTo>
                <a:cubicBezTo>
                  <a:pt x="49" y="45"/>
                  <a:pt x="44" y="49"/>
                  <a:pt x="40" y="49"/>
                </a:cubicBezTo>
                <a:cubicBezTo>
                  <a:pt x="36" y="49"/>
                  <a:pt x="35" y="48"/>
                  <a:pt x="33" y="46"/>
                </a:cubicBezTo>
                <a:cubicBezTo>
                  <a:pt x="28" y="46"/>
                  <a:pt x="28" y="46"/>
                  <a:pt x="28" y="46"/>
                </a:cubicBezTo>
                <a:cubicBezTo>
                  <a:pt x="28" y="76"/>
                  <a:pt x="28" y="76"/>
                  <a:pt x="28" y="76"/>
                </a:cubicBezTo>
                <a:cubicBezTo>
                  <a:pt x="33" y="76"/>
                  <a:pt x="33" y="76"/>
                  <a:pt x="33" y="76"/>
                </a:cubicBezTo>
                <a:cubicBezTo>
                  <a:pt x="35" y="74"/>
                  <a:pt x="37" y="73"/>
                  <a:pt x="40" y="73"/>
                </a:cubicBezTo>
                <a:cubicBezTo>
                  <a:pt x="45" y="73"/>
                  <a:pt x="49" y="77"/>
                  <a:pt x="49" y="82"/>
                </a:cubicBezTo>
                <a:cubicBezTo>
                  <a:pt x="49" y="87"/>
                  <a:pt x="45" y="91"/>
                  <a:pt x="40" y="91"/>
                </a:cubicBezTo>
                <a:cubicBezTo>
                  <a:pt x="37" y="91"/>
                  <a:pt x="35" y="89"/>
                  <a:pt x="33" y="87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120"/>
                  <a:pt x="28" y="120"/>
                  <a:pt x="28" y="120"/>
                </a:cubicBezTo>
                <a:cubicBezTo>
                  <a:pt x="33" y="120"/>
                  <a:pt x="33" y="120"/>
                  <a:pt x="33" y="120"/>
                </a:cubicBezTo>
                <a:cubicBezTo>
                  <a:pt x="35" y="118"/>
                  <a:pt x="37" y="116"/>
                  <a:pt x="40" y="116"/>
                </a:cubicBezTo>
                <a:cubicBezTo>
                  <a:pt x="45" y="116"/>
                  <a:pt x="49" y="120"/>
                  <a:pt x="49" y="125"/>
                </a:cubicBezTo>
                <a:cubicBezTo>
                  <a:pt x="49" y="130"/>
                  <a:pt x="45" y="134"/>
                  <a:pt x="40" y="134"/>
                </a:cubicBezTo>
                <a:cubicBezTo>
                  <a:pt x="37" y="134"/>
                  <a:pt x="35" y="133"/>
                  <a:pt x="33" y="131"/>
                </a:cubicBezTo>
                <a:cubicBezTo>
                  <a:pt x="28" y="131"/>
                  <a:pt x="28" y="131"/>
                  <a:pt x="28" y="131"/>
                </a:cubicBezTo>
                <a:cubicBezTo>
                  <a:pt x="28" y="163"/>
                  <a:pt x="28" y="163"/>
                  <a:pt x="28" y="163"/>
                </a:cubicBezTo>
                <a:cubicBezTo>
                  <a:pt x="33" y="163"/>
                  <a:pt x="33" y="163"/>
                  <a:pt x="33" y="163"/>
                </a:cubicBezTo>
                <a:cubicBezTo>
                  <a:pt x="35" y="161"/>
                  <a:pt x="37" y="160"/>
                  <a:pt x="40" y="160"/>
                </a:cubicBezTo>
                <a:cubicBezTo>
                  <a:pt x="45" y="160"/>
                  <a:pt x="49" y="164"/>
                  <a:pt x="49" y="168"/>
                </a:cubicBezTo>
                <a:cubicBezTo>
                  <a:pt x="49" y="173"/>
                  <a:pt x="45" y="177"/>
                  <a:pt x="40" y="177"/>
                </a:cubicBezTo>
                <a:cubicBezTo>
                  <a:pt x="37" y="177"/>
                  <a:pt x="35" y="176"/>
                  <a:pt x="33" y="174"/>
                </a:cubicBezTo>
                <a:cubicBezTo>
                  <a:pt x="28" y="174"/>
                  <a:pt x="28" y="174"/>
                  <a:pt x="28" y="174"/>
                </a:cubicBezTo>
                <a:cubicBezTo>
                  <a:pt x="28" y="204"/>
                  <a:pt x="28" y="204"/>
                  <a:pt x="28" y="204"/>
                </a:cubicBezTo>
                <a:cubicBezTo>
                  <a:pt x="33" y="204"/>
                  <a:pt x="33" y="204"/>
                  <a:pt x="33" y="204"/>
                </a:cubicBezTo>
                <a:cubicBezTo>
                  <a:pt x="35" y="202"/>
                  <a:pt x="36" y="201"/>
                  <a:pt x="40" y="201"/>
                </a:cubicBezTo>
                <a:cubicBezTo>
                  <a:pt x="44" y="201"/>
                  <a:pt x="49" y="205"/>
                  <a:pt x="49" y="210"/>
                </a:cubicBezTo>
                <a:cubicBezTo>
                  <a:pt x="49" y="215"/>
                  <a:pt x="44" y="219"/>
                  <a:pt x="40" y="219"/>
                </a:cubicBezTo>
                <a:cubicBezTo>
                  <a:pt x="36" y="219"/>
                  <a:pt x="35" y="217"/>
                  <a:pt x="33" y="215"/>
                </a:cubicBezTo>
                <a:cubicBezTo>
                  <a:pt x="28" y="215"/>
                  <a:pt x="28" y="215"/>
                  <a:pt x="28" y="215"/>
                </a:cubicBezTo>
                <a:cubicBezTo>
                  <a:pt x="28" y="226"/>
                  <a:pt x="28" y="226"/>
                  <a:pt x="28" y="226"/>
                </a:cubicBezTo>
                <a:cubicBezTo>
                  <a:pt x="28" y="233"/>
                  <a:pt x="33" y="239"/>
                  <a:pt x="40" y="239"/>
                </a:cubicBezTo>
                <a:cubicBezTo>
                  <a:pt x="75" y="239"/>
                  <a:pt x="126" y="239"/>
                  <a:pt x="189" y="239"/>
                </a:cubicBezTo>
                <a:cubicBezTo>
                  <a:pt x="196" y="239"/>
                  <a:pt x="202" y="233"/>
                  <a:pt x="202" y="226"/>
                </a:cubicBezTo>
                <a:cubicBezTo>
                  <a:pt x="202" y="181"/>
                  <a:pt x="202" y="181"/>
                  <a:pt x="202" y="181"/>
                </a:cubicBezTo>
                <a:cubicBezTo>
                  <a:pt x="213" y="173"/>
                  <a:pt x="213" y="173"/>
                  <a:pt x="213" y="173"/>
                </a:cubicBezTo>
                <a:cubicBezTo>
                  <a:pt x="213" y="226"/>
                  <a:pt x="213" y="226"/>
                  <a:pt x="213" y="226"/>
                </a:cubicBezTo>
                <a:cubicBezTo>
                  <a:pt x="213" y="239"/>
                  <a:pt x="202" y="250"/>
                  <a:pt x="189" y="250"/>
                </a:cubicBezTo>
                <a:cubicBezTo>
                  <a:pt x="40" y="250"/>
                  <a:pt x="40" y="250"/>
                  <a:pt x="40" y="250"/>
                </a:cubicBezTo>
                <a:cubicBezTo>
                  <a:pt x="27" y="250"/>
                  <a:pt x="17" y="239"/>
                  <a:pt x="17" y="226"/>
                </a:cubicBezTo>
                <a:cubicBezTo>
                  <a:pt x="17" y="215"/>
                  <a:pt x="17" y="215"/>
                  <a:pt x="17" y="215"/>
                </a:cubicBezTo>
                <a:cubicBezTo>
                  <a:pt x="5" y="215"/>
                  <a:pt x="5" y="215"/>
                  <a:pt x="5" y="215"/>
                </a:cubicBezTo>
                <a:cubicBezTo>
                  <a:pt x="2" y="215"/>
                  <a:pt x="0" y="213"/>
                  <a:pt x="0" y="210"/>
                </a:cubicBezTo>
                <a:cubicBezTo>
                  <a:pt x="0" y="207"/>
                  <a:pt x="2" y="204"/>
                  <a:pt x="5" y="204"/>
                </a:cubicBezTo>
                <a:cubicBezTo>
                  <a:pt x="17" y="204"/>
                  <a:pt x="17" y="204"/>
                  <a:pt x="17" y="204"/>
                </a:cubicBezTo>
                <a:cubicBezTo>
                  <a:pt x="17" y="174"/>
                  <a:pt x="17" y="174"/>
                  <a:pt x="17" y="174"/>
                </a:cubicBezTo>
                <a:cubicBezTo>
                  <a:pt x="5" y="174"/>
                  <a:pt x="5" y="174"/>
                  <a:pt x="5" y="174"/>
                </a:cubicBezTo>
                <a:cubicBezTo>
                  <a:pt x="2" y="174"/>
                  <a:pt x="0" y="172"/>
                  <a:pt x="0" y="168"/>
                </a:cubicBezTo>
                <a:cubicBezTo>
                  <a:pt x="0" y="165"/>
                  <a:pt x="2" y="163"/>
                  <a:pt x="5" y="163"/>
                </a:cubicBezTo>
                <a:cubicBezTo>
                  <a:pt x="17" y="163"/>
                  <a:pt x="17" y="163"/>
                  <a:pt x="17" y="163"/>
                </a:cubicBezTo>
                <a:cubicBezTo>
                  <a:pt x="17" y="131"/>
                  <a:pt x="17" y="131"/>
                  <a:pt x="17" y="131"/>
                </a:cubicBezTo>
                <a:cubicBezTo>
                  <a:pt x="5" y="131"/>
                  <a:pt x="5" y="131"/>
                  <a:pt x="5" y="131"/>
                </a:cubicBezTo>
                <a:cubicBezTo>
                  <a:pt x="2" y="131"/>
                  <a:pt x="0" y="128"/>
                  <a:pt x="0" y="125"/>
                </a:cubicBezTo>
                <a:cubicBezTo>
                  <a:pt x="0" y="122"/>
                  <a:pt x="2" y="120"/>
                  <a:pt x="5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7" y="87"/>
                  <a:pt x="17" y="87"/>
                  <a:pt x="17" y="87"/>
                </a:cubicBezTo>
                <a:cubicBezTo>
                  <a:pt x="5" y="87"/>
                  <a:pt x="5" y="87"/>
                  <a:pt x="5" y="87"/>
                </a:cubicBezTo>
                <a:cubicBezTo>
                  <a:pt x="2" y="87"/>
                  <a:pt x="0" y="85"/>
                  <a:pt x="0" y="82"/>
                </a:cubicBezTo>
                <a:cubicBezTo>
                  <a:pt x="0" y="79"/>
                  <a:pt x="2" y="76"/>
                  <a:pt x="5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7" y="46"/>
                  <a:pt x="17" y="46"/>
                  <a:pt x="17" y="46"/>
                </a:cubicBezTo>
                <a:cubicBezTo>
                  <a:pt x="5" y="46"/>
                  <a:pt x="5" y="46"/>
                  <a:pt x="5" y="46"/>
                </a:cubicBezTo>
                <a:cubicBezTo>
                  <a:pt x="2" y="46"/>
                  <a:pt x="0" y="44"/>
                  <a:pt x="0" y="41"/>
                </a:cubicBezTo>
                <a:cubicBezTo>
                  <a:pt x="0" y="38"/>
                  <a:pt x="2" y="35"/>
                  <a:pt x="5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24"/>
                  <a:pt x="17" y="24"/>
                  <a:pt x="17" y="24"/>
                </a:cubicBezTo>
                <a:cubicBezTo>
                  <a:pt x="17" y="11"/>
                  <a:pt x="27" y="0"/>
                  <a:pt x="40" y="0"/>
                </a:cubicBezTo>
                <a:cubicBezTo>
                  <a:pt x="189" y="0"/>
                  <a:pt x="189" y="0"/>
                  <a:pt x="189" y="0"/>
                </a:cubicBezTo>
                <a:cubicBezTo>
                  <a:pt x="202" y="0"/>
                  <a:pt x="213" y="11"/>
                  <a:pt x="213" y="24"/>
                </a:cubicBezTo>
                <a:close/>
                <a:moveTo>
                  <a:pt x="116" y="204"/>
                </a:moveTo>
                <a:cubicBezTo>
                  <a:pt x="105" y="221"/>
                  <a:pt x="105" y="221"/>
                  <a:pt x="105" y="221"/>
                </a:cubicBezTo>
                <a:cubicBezTo>
                  <a:pt x="105" y="222"/>
                  <a:pt x="105" y="223"/>
                  <a:pt x="106" y="224"/>
                </a:cubicBezTo>
                <a:cubicBezTo>
                  <a:pt x="106" y="225"/>
                  <a:pt x="107" y="225"/>
                  <a:pt x="108" y="225"/>
                </a:cubicBezTo>
                <a:cubicBezTo>
                  <a:pt x="128" y="221"/>
                  <a:pt x="128" y="221"/>
                  <a:pt x="128" y="221"/>
                </a:cubicBezTo>
                <a:cubicBezTo>
                  <a:pt x="127" y="215"/>
                  <a:pt x="122" y="206"/>
                  <a:pt x="116" y="204"/>
                </a:cubicBezTo>
                <a:close/>
                <a:moveTo>
                  <a:pt x="122" y="193"/>
                </a:moveTo>
                <a:cubicBezTo>
                  <a:pt x="153" y="171"/>
                  <a:pt x="185" y="149"/>
                  <a:pt x="216" y="126"/>
                </a:cubicBezTo>
                <a:cubicBezTo>
                  <a:pt x="219" y="128"/>
                  <a:pt x="222" y="129"/>
                  <a:pt x="225" y="130"/>
                </a:cubicBezTo>
                <a:cubicBezTo>
                  <a:pt x="228" y="134"/>
                  <a:pt x="231" y="138"/>
                  <a:pt x="234" y="142"/>
                </a:cubicBezTo>
                <a:cubicBezTo>
                  <a:pt x="234" y="146"/>
                  <a:pt x="234" y="149"/>
                  <a:pt x="234" y="152"/>
                </a:cubicBezTo>
                <a:cubicBezTo>
                  <a:pt x="203" y="174"/>
                  <a:pt x="171" y="196"/>
                  <a:pt x="140" y="219"/>
                </a:cubicBezTo>
                <a:cubicBezTo>
                  <a:pt x="142" y="215"/>
                  <a:pt x="142" y="211"/>
                  <a:pt x="139" y="209"/>
                </a:cubicBezTo>
                <a:cubicBezTo>
                  <a:pt x="139" y="202"/>
                  <a:pt x="136" y="199"/>
                  <a:pt x="130" y="197"/>
                </a:cubicBezTo>
                <a:cubicBezTo>
                  <a:pt x="129" y="193"/>
                  <a:pt x="127" y="192"/>
                  <a:pt x="122" y="193"/>
                </a:cubicBezTo>
                <a:close/>
                <a:moveTo>
                  <a:pt x="181" y="55"/>
                </a:moveTo>
                <a:cubicBezTo>
                  <a:pt x="179" y="58"/>
                  <a:pt x="177" y="60"/>
                  <a:pt x="176" y="62"/>
                </a:cubicBezTo>
                <a:cubicBezTo>
                  <a:pt x="178" y="63"/>
                  <a:pt x="180" y="65"/>
                  <a:pt x="185" y="68"/>
                </a:cubicBezTo>
                <a:cubicBezTo>
                  <a:pt x="186" y="70"/>
                  <a:pt x="187" y="72"/>
                  <a:pt x="185" y="74"/>
                </a:cubicBezTo>
                <a:cubicBezTo>
                  <a:pt x="184" y="75"/>
                  <a:pt x="181" y="75"/>
                  <a:pt x="179" y="74"/>
                </a:cubicBezTo>
                <a:cubicBezTo>
                  <a:pt x="176" y="71"/>
                  <a:pt x="173" y="69"/>
                  <a:pt x="172" y="68"/>
                </a:cubicBezTo>
                <a:cubicBezTo>
                  <a:pt x="171" y="70"/>
                  <a:pt x="169" y="72"/>
                  <a:pt x="165" y="77"/>
                </a:cubicBezTo>
                <a:cubicBezTo>
                  <a:pt x="163" y="78"/>
                  <a:pt x="161" y="78"/>
                  <a:pt x="160" y="76"/>
                </a:cubicBezTo>
                <a:cubicBezTo>
                  <a:pt x="159" y="74"/>
                  <a:pt x="160" y="71"/>
                  <a:pt x="162" y="70"/>
                </a:cubicBezTo>
                <a:cubicBezTo>
                  <a:pt x="164" y="67"/>
                  <a:pt x="165" y="65"/>
                  <a:pt x="166" y="63"/>
                </a:cubicBezTo>
                <a:cubicBezTo>
                  <a:pt x="164" y="62"/>
                  <a:pt x="162" y="60"/>
                  <a:pt x="157" y="56"/>
                </a:cubicBezTo>
                <a:cubicBezTo>
                  <a:pt x="156" y="54"/>
                  <a:pt x="157" y="52"/>
                  <a:pt x="159" y="51"/>
                </a:cubicBezTo>
                <a:cubicBezTo>
                  <a:pt x="161" y="50"/>
                  <a:pt x="163" y="52"/>
                  <a:pt x="164" y="54"/>
                </a:cubicBezTo>
                <a:cubicBezTo>
                  <a:pt x="167" y="55"/>
                  <a:pt x="168" y="56"/>
                  <a:pt x="170" y="57"/>
                </a:cubicBezTo>
                <a:cubicBezTo>
                  <a:pt x="171" y="56"/>
                  <a:pt x="172" y="53"/>
                  <a:pt x="175" y="50"/>
                </a:cubicBezTo>
                <a:cubicBezTo>
                  <a:pt x="176" y="48"/>
                  <a:pt x="179" y="47"/>
                  <a:pt x="181" y="49"/>
                </a:cubicBezTo>
                <a:cubicBezTo>
                  <a:pt x="182" y="50"/>
                  <a:pt x="182" y="53"/>
                  <a:pt x="181" y="55"/>
                </a:cubicBezTo>
                <a:close/>
                <a:moveTo>
                  <a:pt x="61" y="62"/>
                </a:moveTo>
                <a:cubicBezTo>
                  <a:pt x="65" y="57"/>
                  <a:pt x="67" y="55"/>
                  <a:pt x="69" y="53"/>
                </a:cubicBezTo>
                <a:cubicBezTo>
                  <a:pt x="73" y="48"/>
                  <a:pt x="75" y="45"/>
                  <a:pt x="77" y="46"/>
                </a:cubicBezTo>
                <a:cubicBezTo>
                  <a:pt x="79" y="47"/>
                  <a:pt x="80" y="51"/>
                  <a:pt x="80" y="59"/>
                </a:cubicBezTo>
                <a:cubicBezTo>
                  <a:pt x="80" y="70"/>
                  <a:pt x="82" y="85"/>
                  <a:pt x="82" y="89"/>
                </a:cubicBezTo>
                <a:cubicBezTo>
                  <a:pt x="82" y="91"/>
                  <a:pt x="80" y="93"/>
                  <a:pt x="78" y="93"/>
                </a:cubicBezTo>
                <a:cubicBezTo>
                  <a:pt x="75" y="93"/>
                  <a:pt x="73" y="91"/>
                  <a:pt x="73" y="89"/>
                </a:cubicBezTo>
                <a:cubicBezTo>
                  <a:pt x="73" y="85"/>
                  <a:pt x="73" y="72"/>
                  <a:pt x="72" y="63"/>
                </a:cubicBezTo>
                <a:cubicBezTo>
                  <a:pt x="69" y="66"/>
                  <a:pt x="69" y="66"/>
                  <a:pt x="69" y="66"/>
                </a:cubicBezTo>
                <a:cubicBezTo>
                  <a:pt x="68" y="68"/>
                  <a:pt x="66" y="69"/>
                  <a:pt x="64" y="68"/>
                </a:cubicBezTo>
                <a:cubicBezTo>
                  <a:pt x="61" y="67"/>
                  <a:pt x="60" y="64"/>
                  <a:pt x="61" y="62"/>
                </a:cubicBezTo>
                <a:close/>
                <a:moveTo>
                  <a:pt x="105" y="55"/>
                </a:moveTo>
                <a:cubicBezTo>
                  <a:pt x="106" y="59"/>
                  <a:pt x="106" y="63"/>
                  <a:pt x="106" y="65"/>
                </a:cubicBezTo>
                <a:cubicBezTo>
                  <a:pt x="108" y="65"/>
                  <a:pt x="111" y="64"/>
                  <a:pt x="117" y="64"/>
                </a:cubicBezTo>
                <a:cubicBezTo>
                  <a:pt x="124" y="64"/>
                  <a:pt x="121" y="70"/>
                  <a:pt x="117" y="70"/>
                </a:cubicBezTo>
                <a:cubicBezTo>
                  <a:pt x="112" y="71"/>
                  <a:pt x="109" y="71"/>
                  <a:pt x="107" y="71"/>
                </a:cubicBezTo>
                <a:cubicBezTo>
                  <a:pt x="107" y="73"/>
                  <a:pt x="107" y="76"/>
                  <a:pt x="108" y="83"/>
                </a:cubicBezTo>
                <a:cubicBezTo>
                  <a:pt x="107" y="85"/>
                  <a:pt x="106" y="86"/>
                  <a:pt x="104" y="85"/>
                </a:cubicBezTo>
                <a:cubicBezTo>
                  <a:pt x="102" y="83"/>
                  <a:pt x="102" y="75"/>
                  <a:pt x="101" y="71"/>
                </a:cubicBezTo>
                <a:cubicBezTo>
                  <a:pt x="99" y="71"/>
                  <a:pt x="95" y="71"/>
                  <a:pt x="89" y="72"/>
                </a:cubicBezTo>
                <a:cubicBezTo>
                  <a:pt x="87" y="71"/>
                  <a:pt x="87" y="70"/>
                  <a:pt x="88" y="68"/>
                </a:cubicBezTo>
                <a:cubicBezTo>
                  <a:pt x="89" y="66"/>
                  <a:pt x="96" y="66"/>
                  <a:pt x="100" y="66"/>
                </a:cubicBezTo>
                <a:cubicBezTo>
                  <a:pt x="100" y="64"/>
                  <a:pt x="99" y="59"/>
                  <a:pt x="99" y="55"/>
                </a:cubicBezTo>
                <a:cubicBezTo>
                  <a:pt x="99" y="49"/>
                  <a:pt x="105" y="49"/>
                  <a:pt x="105" y="55"/>
                </a:cubicBezTo>
                <a:close/>
                <a:moveTo>
                  <a:pt x="128" y="45"/>
                </a:moveTo>
                <a:cubicBezTo>
                  <a:pt x="148" y="45"/>
                  <a:pt x="152" y="43"/>
                  <a:pt x="147" y="50"/>
                </a:cubicBezTo>
                <a:cubicBezTo>
                  <a:pt x="145" y="53"/>
                  <a:pt x="144" y="56"/>
                  <a:pt x="141" y="59"/>
                </a:cubicBezTo>
                <a:cubicBezTo>
                  <a:pt x="164" y="61"/>
                  <a:pt x="154" y="106"/>
                  <a:pt x="123" y="86"/>
                </a:cubicBezTo>
                <a:cubicBezTo>
                  <a:pt x="121" y="84"/>
                  <a:pt x="121" y="81"/>
                  <a:pt x="123" y="80"/>
                </a:cubicBezTo>
                <a:cubicBezTo>
                  <a:pt x="125" y="78"/>
                  <a:pt x="127" y="78"/>
                  <a:pt x="129" y="79"/>
                </a:cubicBezTo>
                <a:cubicBezTo>
                  <a:pt x="137" y="85"/>
                  <a:pt x="144" y="83"/>
                  <a:pt x="146" y="79"/>
                </a:cubicBezTo>
                <a:cubicBezTo>
                  <a:pt x="149" y="73"/>
                  <a:pt x="145" y="63"/>
                  <a:pt x="134" y="66"/>
                </a:cubicBezTo>
                <a:cubicBezTo>
                  <a:pt x="128" y="68"/>
                  <a:pt x="126" y="65"/>
                  <a:pt x="128" y="63"/>
                </a:cubicBezTo>
                <a:cubicBezTo>
                  <a:pt x="134" y="56"/>
                  <a:pt x="135" y="53"/>
                  <a:pt x="137" y="52"/>
                </a:cubicBezTo>
                <a:cubicBezTo>
                  <a:pt x="133" y="52"/>
                  <a:pt x="130" y="52"/>
                  <a:pt x="128" y="52"/>
                </a:cubicBezTo>
                <a:cubicBezTo>
                  <a:pt x="125" y="52"/>
                  <a:pt x="123" y="50"/>
                  <a:pt x="123" y="48"/>
                </a:cubicBezTo>
                <a:cubicBezTo>
                  <a:pt x="123" y="46"/>
                  <a:pt x="125" y="45"/>
                  <a:pt x="128" y="45"/>
                </a:cubicBezTo>
                <a:close/>
                <a:moveTo>
                  <a:pt x="112" y="142"/>
                </a:moveTo>
                <a:cubicBezTo>
                  <a:pt x="130" y="141"/>
                  <a:pt x="121" y="142"/>
                  <a:pt x="140" y="139"/>
                </a:cubicBezTo>
                <a:cubicBezTo>
                  <a:pt x="142" y="138"/>
                  <a:pt x="142" y="136"/>
                  <a:pt x="141" y="134"/>
                </a:cubicBezTo>
                <a:cubicBezTo>
                  <a:pt x="140" y="132"/>
                  <a:pt x="137" y="132"/>
                  <a:pt x="135" y="133"/>
                </a:cubicBezTo>
                <a:cubicBezTo>
                  <a:pt x="120" y="134"/>
                  <a:pt x="128" y="133"/>
                  <a:pt x="111" y="135"/>
                </a:cubicBezTo>
                <a:cubicBezTo>
                  <a:pt x="108" y="135"/>
                  <a:pt x="107" y="137"/>
                  <a:pt x="107" y="139"/>
                </a:cubicBezTo>
                <a:cubicBezTo>
                  <a:pt x="108" y="141"/>
                  <a:pt x="110" y="143"/>
                  <a:pt x="112" y="142"/>
                </a:cubicBezTo>
                <a:close/>
                <a:moveTo>
                  <a:pt x="78" y="108"/>
                </a:moveTo>
                <a:cubicBezTo>
                  <a:pt x="89" y="103"/>
                  <a:pt x="105" y="110"/>
                  <a:pt x="87" y="136"/>
                </a:cubicBezTo>
                <a:cubicBezTo>
                  <a:pt x="103" y="151"/>
                  <a:pt x="96" y="162"/>
                  <a:pt x="83" y="164"/>
                </a:cubicBezTo>
                <a:cubicBezTo>
                  <a:pt x="74" y="166"/>
                  <a:pt x="60" y="158"/>
                  <a:pt x="75" y="138"/>
                </a:cubicBezTo>
                <a:cubicBezTo>
                  <a:pt x="66" y="129"/>
                  <a:pt x="65" y="113"/>
                  <a:pt x="78" y="108"/>
                </a:cubicBezTo>
                <a:close/>
                <a:moveTo>
                  <a:pt x="82" y="141"/>
                </a:moveTo>
                <a:cubicBezTo>
                  <a:pt x="73" y="151"/>
                  <a:pt x="79" y="157"/>
                  <a:pt x="82" y="157"/>
                </a:cubicBezTo>
                <a:cubicBezTo>
                  <a:pt x="86" y="157"/>
                  <a:pt x="92" y="150"/>
                  <a:pt x="82" y="141"/>
                </a:cubicBezTo>
                <a:close/>
                <a:moveTo>
                  <a:pt x="81" y="131"/>
                </a:moveTo>
                <a:cubicBezTo>
                  <a:pt x="91" y="119"/>
                  <a:pt x="85" y="112"/>
                  <a:pt x="81" y="113"/>
                </a:cubicBezTo>
                <a:cubicBezTo>
                  <a:pt x="74" y="116"/>
                  <a:pt x="76" y="126"/>
                  <a:pt x="81" y="131"/>
                </a:cubicBezTo>
                <a:close/>
                <a:moveTo>
                  <a:pt x="136" y="126"/>
                </a:moveTo>
                <a:cubicBezTo>
                  <a:pt x="118" y="128"/>
                  <a:pt x="127" y="127"/>
                  <a:pt x="107" y="128"/>
                </a:cubicBezTo>
                <a:cubicBezTo>
                  <a:pt x="105" y="127"/>
                  <a:pt x="104" y="125"/>
                  <a:pt x="105" y="123"/>
                </a:cubicBezTo>
                <a:cubicBezTo>
                  <a:pt x="106" y="121"/>
                  <a:pt x="109" y="120"/>
                  <a:pt x="111" y="121"/>
                </a:cubicBezTo>
                <a:cubicBezTo>
                  <a:pt x="126" y="119"/>
                  <a:pt x="118" y="120"/>
                  <a:pt x="136" y="118"/>
                </a:cubicBezTo>
                <a:cubicBezTo>
                  <a:pt x="138" y="118"/>
                  <a:pt x="140" y="120"/>
                  <a:pt x="140" y="122"/>
                </a:cubicBezTo>
                <a:cubicBezTo>
                  <a:pt x="140" y="124"/>
                  <a:pt x="138" y="126"/>
                  <a:pt x="136" y="126"/>
                </a:cubicBezTo>
                <a:close/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4406" tIns="42203" rIns="84406" bIns="42203"/>
          <a:lstStyle/>
          <a:p>
            <a:endParaRPr lang="en-GB" dirty="0"/>
          </a:p>
        </p:txBody>
      </p:sp>
      <p:sp>
        <p:nvSpPr>
          <p:cNvPr id="17" name="Freeform 16"/>
          <p:cNvSpPr>
            <a:spLocks noChangeAspect="1" noEditPoints="1"/>
          </p:cNvSpPr>
          <p:nvPr/>
        </p:nvSpPr>
        <p:spPr bwMode="auto">
          <a:xfrm>
            <a:off x="7268257" y="1954002"/>
            <a:ext cx="530775" cy="509354"/>
          </a:xfrm>
          <a:custGeom>
            <a:avLst/>
            <a:gdLst>
              <a:gd name="T0" fmla="*/ 2147483646 w 229"/>
              <a:gd name="T1" fmla="*/ 2147483646 h 220"/>
              <a:gd name="T2" fmla="*/ 2147483646 w 229"/>
              <a:gd name="T3" fmla="*/ 2147483646 h 220"/>
              <a:gd name="T4" fmla="*/ 2147483646 w 229"/>
              <a:gd name="T5" fmla="*/ 2147483646 h 220"/>
              <a:gd name="T6" fmla="*/ 2147483646 w 229"/>
              <a:gd name="T7" fmla="*/ 2147483646 h 220"/>
              <a:gd name="T8" fmla="*/ 0 w 229"/>
              <a:gd name="T9" fmla="*/ 2147483646 h 220"/>
              <a:gd name="T10" fmla="*/ 2147483646 w 229"/>
              <a:gd name="T11" fmla="*/ 2147483646 h 220"/>
              <a:gd name="T12" fmla="*/ 2147483646 w 229"/>
              <a:gd name="T13" fmla="*/ 2147483646 h 220"/>
              <a:gd name="T14" fmla="*/ 2147483646 w 229"/>
              <a:gd name="T15" fmla="*/ 2147483646 h 220"/>
              <a:gd name="T16" fmla="*/ 2147483646 w 229"/>
              <a:gd name="T17" fmla="*/ 2147483646 h 220"/>
              <a:gd name="T18" fmla="*/ 2147483646 w 229"/>
              <a:gd name="T19" fmla="*/ 2147483646 h 220"/>
              <a:gd name="T20" fmla="*/ 2147483646 w 229"/>
              <a:gd name="T21" fmla="*/ 2147483646 h 220"/>
              <a:gd name="T22" fmla="*/ 2147483646 w 229"/>
              <a:gd name="T23" fmla="*/ 2147483646 h 220"/>
              <a:gd name="T24" fmla="*/ 2147483646 w 229"/>
              <a:gd name="T25" fmla="*/ 2147483646 h 220"/>
              <a:gd name="T26" fmla="*/ 2147483646 w 229"/>
              <a:gd name="T27" fmla="*/ 2147483646 h 220"/>
              <a:gd name="T28" fmla="*/ 2147483646 w 229"/>
              <a:gd name="T29" fmla="*/ 2147483646 h 220"/>
              <a:gd name="T30" fmla="*/ 2147483646 w 229"/>
              <a:gd name="T31" fmla="*/ 2147483646 h 220"/>
              <a:gd name="T32" fmla="*/ 2147483646 w 229"/>
              <a:gd name="T33" fmla="*/ 2147483646 h 220"/>
              <a:gd name="T34" fmla="*/ 2147483646 w 229"/>
              <a:gd name="T35" fmla="*/ 0 h 220"/>
              <a:gd name="T36" fmla="*/ 2147483646 w 229"/>
              <a:gd name="T37" fmla="*/ 2147483646 h 220"/>
              <a:gd name="T38" fmla="*/ 2147483646 w 229"/>
              <a:gd name="T39" fmla="*/ 2147483646 h 220"/>
              <a:gd name="T40" fmla="*/ 2147483646 w 229"/>
              <a:gd name="T41" fmla="*/ 2147483646 h 220"/>
              <a:gd name="T42" fmla="*/ 2147483646 w 229"/>
              <a:gd name="T43" fmla="*/ 2147483646 h 220"/>
              <a:gd name="T44" fmla="*/ 2147483646 w 229"/>
              <a:gd name="T45" fmla="*/ 2147483646 h 220"/>
              <a:gd name="T46" fmla="*/ 2147483646 w 229"/>
              <a:gd name="T47" fmla="*/ 2147483646 h 220"/>
              <a:gd name="T48" fmla="*/ 2147483646 w 229"/>
              <a:gd name="T49" fmla="*/ 2147483646 h 220"/>
              <a:gd name="T50" fmla="*/ 2147483646 w 229"/>
              <a:gd name="T51" fmla="*/ 2147483646 h 220"/>
              <a:gd name="T52" fmla="*/ 2147483646 w 229"/>
              <a:gd name="T53" fmla="*/ 2147483646 h 220"/>
              <a:gd name="T54" fmla="*/ 2147483646 w 229"/>
              <a:gd name="T55" fmla="*/ 2147483646 h 220"/>
              <a:gd name="T56" fmla="*/ 2147483646 w 229"/>
              <a:gd name="T57" fmla="*/ 2147483646 h 220"/>
              <a:gd name="T58" fmla="*/ 2147483646 w 229"/>
              <a:gd name="T59" fmla="*/ 2147483646 h 220"/>
              <a:gd name="T60" fmla="*/ 2147483646 w 229"/>
              <a:gd name="T61" fmla="*/ 2147483646 h 220"/>
              <a:gd name="T62" fmla="*/ 2147483646 w 229"/>
              <a:gd name="T63" fmla="*/ 2147483646 h 220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29" h="220">
                <a:moveTo>
                  <a:pt x="77" y="137"/>
                </a:moveTo>
                <a:cubicBezTo>
                  <a:pt x="78" y="135"/>
                  <a:pt x="82" y="126"/>
                  <a:pt x="82" y="125"/>
                </a:cubicBezTo>
                <a:cubicBezTo>
                  <a:pt x="82" y="123"/>
                  <a:pt x="82" y="122"/>
                  <a:pt x="79" y="122"/>
                </a:cubicBezTo>
                <a:cubicBezTo>
                  <a:pt x="78" y="122"/>
                  <a:pt x="69" y="126"/>
                  <a:pt x="68" y="127"/>
                </a:cubicBezTo>
                <a:cubicBezTo>
                  <a:pt x="69" y="129"/>
                  <a:pt x="70" y="130"/>
                  <a:pt x="72" y="132"/>
                </a:cubicBezTo>
                <a:cubicBezTo>
                  <a:pt x="74" y="134"/>
                  <a:pt x="75" y="135"/>
                  <a:pt x="77" y="137"/>
                </a:cubicBezTo>
                <a:close/>
                <a:moveTo>
                  <a:pt x="19" y="204"/>
                </a:moveTo>
                <a:cubicBezTo>
                  <a:pt x="74" y="149"/>
                  <a:pt x="74" y="149"/>
                  <a:pt x="74" y="149"/>
                </a:cubicBezTo>
                <a:cubicBezTo>
                  <a:pt x="66" y="145"/>
                  <a:pt x="60" y="138"/>
                  <a:pt x="55" y="131"/>
                </a:cubicBezTo>
                <a:cubicBezTo>
                  <a:pt x="0" y="186"/>
                  <a:pt x="0" y="186"/>
                  <a:pt x="0" y="186"/>
                </a:cubicBezTo>
                <a:cubicBezTo>
                  <a:pt x="5" y="193"/>
                  <a:pt x="11" y="200"/>
                  <a:pt x="19" y="204"/>
                </a:cubicBezTo>
                <a:close/>
                <a:moveTo>
                  <a:pt x="29" y="83"/>
                </a:moveTo>
                <a:cubicBezTo>
                  <a:pt x="75" y="83"/>
                  <a:pt x="75" y="83"/>
                  <a:pt x="75" y="83"/>
                </a:cubicBezTo>
                <a:cubicBezTo>
                  <a:pt x="75" y="96"/>
                  <a:pt x="75" y="96"/>
                  <a:pt x="75" y="96"/>
                </a:cubicBezTo>
                <a:cubicBezTo>
                  <a:pt x="29" y="96"/>
                  <a:pt x="29" y="96"/>
                  <a:pt x="29" y="96"/>
                </a:cubicBezTo>
                <a:cubicBezTo>
                  <a:pt x="29" y="83"/>
                  <a:pt x="29" y="83"/>
                  <a:pt x="29" y="83"/>
                </a:cubicBezTo>
                <a:close/>
                <a:moveTo>
                  <a:pt x="29" y="60"/>
                </a:moveTo>
                <a:cubicBezTo>
                  <a:pt x="135" y="60"/>
                  <a:pt x="135" y="60"/>
                  <a:pt x="135" y="60"/>
                </a:cubicBezTo>
                <a:cubicBezTo>
                  <a:pt x="135" y="72"/>
                  <a:pt x="135" y="72"/>
                  <a:pt x="135" y="72"/>
                </a:cubicBezTo>
                <a:cubicBezTo>
                  <a:pt x="29" y="72"/>
                  <a:pt x="29" y="72"/>
                  <a:pt x="29" y="72"/>
                </a:cubicBezTo>
                <a:cubicBezTo>
                  <a:pt x="29" y="60"/>
                  <a:pt x="29" y="60"/>
                  <a:pt x="29" y="60"/>
                </a:cubicBezTo>
                <a:close/>
                <a:moveTo>
                  <a:pt x="29" y="37"/>
                </a:moveTo>
                <a:cubicBezTo>
                  <a:pt x="135" y="37"/>
                  <a:pt x="135" y="37"/>
                  <a:pt x="135" y="37"/>
                </a:cubicBezTo>
                <a:cubicBezTo>
                  <a:pt x="135" y="49"/>
                  <a:pt x="135" y="49"/>
                  <a:pt x="135" y="49"/>
                </a:cubicBezTo>
                <a:cubicBezTo>
                  <a:pt x="29" y="49"/>
                  <a:pt x="29" y="49"/>
                  <a:pt x="29" y="49"/>
                </a:cubicBezTo>
                <a:cubicBezTo>
                  <a:pt x="29" y="37"/>
                  <a:pt x="29" y="37"/>
                  <a:pt x="29" y="37"/>
                </a:cubicBezTo>
                <a:close/>
                <a:moveTo>
                  <a:pt x="159" y="0"/>
                </a:moveTo>
                <a:cubicBezTo>
                  <a:pt x="159" y="84"/>
                  <a:pt x="159" y="84"/>
                  <a:pt x="159" y="84"/>
                </a:cubicBezTo>
                <a:cubicBezTo>
                  <a:pt x="156" y="85"/>
                  <a:pt x="153" y="86"/>
                  <a:pt x="149" y="89"/>
                </a:cubicBezTo>
                <a:cubicBezTo>
                  <a:pt x="149" y="89"/>
                  <a:pt x="149" y="89"/>
                  <a:pt x="149" y="89"/>
                </a:cubicBezTo>
                <a:cubicBezTo>
                  <a:pt x="149" y="10"/>
                  <a:pt x="149" y="10"/>
                  <a:pt x="149" y="10"/>
                </a:cubicBezTo>
                <a:cubicBezTo>
                  <a:pt x="16" y="10"/>
                  <a:pt x="16" y="10"/>
                  <a:pt x="16" y="10"/>
                </a:cubicBezTo>
                <a:cubicBezTo>
                  <a:pt x="16" y="158"/>
                  <a:pt x="16" y="158"/>
                  <a:pt x="16" y="158"/>
                </a:cubicBezTo>
                <a:cubicBezTo>
                  <a:pt x="6" y="169"/>
                  <a:pt x="6" y="169"/>
                  <a:pt x="6" y="169"/>
                </a:cubicBezTo>
                <a:cubicBezTo>
                  <a:pt x="6" y="0"/>
                  <a:pt x="6" y="0"/>
                  <a:pt x="6" y="0"/>
                </a:cubicBezTo>
                <a:cubicBezTo>
                  <a:pt x="159" y="0"/>
                  <a:pt x="159" y="0"/>
                  <a:pt x="159" y="0"/>
                </a:cubicBezTo>
                <a:close/>
                <a:moveTo>
                  <a:pt x="90" y="194"/>
                </a:moveTo>
                <a:cubicBezTo>
                  <a:pt x="40" y="194"/>
                  <a:pt x="40" y="194"/>
                  <a:pt x="40" y="194"/>
                </a:cubicBezTo>
                <a:cubicBezTo>
                  <a:pt x="50" y="183"/>
                  <a:pt x="50" y="183"/>
                  <a:pt x="50" y="183"/>
                </a:cubicBezTo>
                <a:cubicBezTo>
                  <a:pt x="90" y="184"/>
                  <a:pt x="90" y="184"/>
                  <a:pt x="90" y="184"/>
                </a:cubicBezTo>
                <a:cubicBezTo>
                  <a:pt x="90" y="194"/>
                  <a:pt x="90" y="194"/>
                  <a:pt x="90" y="194"/>
                </a:cubicBezTo>
                <a:close/>
                <a:moveTo>
                  <a:pt x="99" y="211"/>
                </a:moveTo>
                <a:cubicBezTo>
                  <a:pt x="99" y="144"/>
                  <a:pt x="99" y="144"/>
                  <a:pt x="99" y="144"/>
                </a:cubicBezTo>
                <a:cubicBezTo>
                  <a:pt x="145" y="179"/>
                  <a:pt x="145" y="179"/>
                  <a:pt x="145" y="179"/>
                </a:cubicBezTo>
                <a:cubicBezTo>
                  <a:pt x="99" y="211"/>
                  <a:pt x="99" y="211"/>
                  <a:pt x="99" y="211"/>
                </a:cubicBezTo>
                <a:close/>
                <a:moveTo>
                  <a:pt x="175" y="177"/>
                </a:moveTo>
                <a:cubicBezTo>
                  <a:pt x="228" y="137"/>
                  <a:pt x="228" y="137"/>
                  <a:pt x="228" y="137"/>
                </a:cubicBezTo>
                <a:cubicBezTo>
                  <a:pt x="228" y="136"/>
                  <a:pt x="228" y="136"/>
                  <a:pt x="228" y="136"/>
                </a:cubicBezTo>
                <a:cubicBezTo>
                  <a:pt x="210" y="123"/>
                  <a:pt x="192" y="109"/>
                  <a:pt x="174" y="96"/>
                </a:cubicBezTo>
                <a:cubicBezTo>
                  <a:pt x="166" y="90"/>
                  <a:pt x="162" y="90"/>
                  <a:pt x="154" y="96"/>
                </a:cubicBezTo>
                <a:cubicBezTo>
                  <a:pt x="136" y="109"/>
                  <a:pt x="118" y="123"/>
                  <a:pt x="99" y="136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53" y="177"/>
                  <a:pt x="153" y="177"/>
                  <a:pt x="153" y="177"/>
                </a:cubicBezTo>
                <a:cubicBezTo>
                  <a:pt x="175" y="177"/>
                  <a:pt x="175" y="177"/>
                  <a:pt x="175" y="177"/>
                </a:cubicBezTo>
                <a:close/>
                <a:moveTo>
                  <a:pt x="228" y="218"/>
                </a:moveTo>
                <a:cubicBezTo>
                  <a:pt x="227" y="219"/>
                  <a:pt x="226" y="220"/>
                  <a:pt x="224" y="220"/>
                </a:cubicBezTo>
                <a:cubicBezTo>
                  <a:pt x="104" y="220"/>
                  <a:pt x="104" y="220"/>
                  <a:pt x="104" y="220"/>
                </a:cubicBezTo>
                <a:cubicBezTo>
                  <a:pt x="102" y="220"/>
                  <a:pt x="101" y="219"/>
                  <a:pt x="100" y="218"/>
                </a:cubicBezTo>
                <a:cubicBezTo>
                  <a:pt x="151" y="183"/>
                  <a:pt x="151" y="183"/>
                  <a:pt x="151" y="183"/>
                </a:cubicBezTo>
                <a:cubicBezTo>
                  <a:pt x="159" y="183"/>
                  <a:pt x="168" y="183"/>
                  <a:pt x="177" y="183"/>
                </a:cubicBezTo>
                <a:cubicBezTo>
                  <a:pt x="228" y="218"/>
                  <a:pt x="228" y="218"/>
                  <a:pt x="228" y="218"/>
                </a:cubicBezTo>
                <a:close/>
                <a:moveTo>
                  <a:pt x="229" y="144"/>
                </a:moveTo>
                <a:cubicBezTo>
                  <a:pt x="229" y="211"/>
                  <a:pt x="229" y="211"/>
                  <a:pt x="229" y="211"/>
                </a:cubicBezTo>
                <a:cubicBezTo>
                  <a:pt x="183" y="179"/>
                  <a:pt x="183" y="179"/>
                  <a:pt x="183" y="179"/>
                </a:cubicBezTo>
                <a:cubicBezTo>
                  <a:pt x="229" y="144"/>
                  <a:pt x="229" y="144"/>
                  <a:pt x="229" y="144"/>
                </a:cubicBezTo>
                <a:close/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4406" tIns="42203" rIns="84406" bIns="42203"/>
          <a:lstStyle/>
          <a:p>
            <a:endParaRPr lang="en-GB" dirty="0"/>
          </a:p>
        </p:txBody>
      </p:sp>
      <p:sp>
        <p:nvSpPr>
          <p:cNvPr id="19" name="Freeform 29"/>
          <p:cNvSpPr>
            <a:spLocks noChangeAspect="1" noEditPoints="1"/>
          </p:cNvSpPr>
          <p:nvPr/>
        </p:nvSpPr>
        <p:spPr bwMode="auto">
          <a:xfrm>
            <a:off x="3705679" y="2206756"/>
            <a:ext cx="442331" cy="274184"/>
          </a:xfrm>
          <a:custGeom>
            <a:avLst/>
            <a:gdLst>
              <a:gd name="T0" fmla="*/ 2147483646 w 490"/>
              <a:gd name="T1" fmla="*/ 2147483646 h 304"/>
              <a:gd name="T2" fmla="*/ 2147483646 w 490"/>
              <a:gd name="T3" fmla="*/ 2147483646 h 304"/>
              <a:gd name="T4" fmla="*/ 2147483646 w 490"/>
              <a:gd name="T5" fmla="*/ 2147483646 h 304"/>
              <a:gd name="T6" fmla="*/ 2147483646 w 490"/>
              <a:gd name="T7" fmla="*/ 2147483646 h 304"/>
              <a:gd name="T8" fmla="*/ 2147483646 w 490"/>
              <a:gd name="T9" fmla="*/ 2147483646 h 304"/>
              <a:gd name="T10" fmla="*/ 2147483646 w 490"/>
              <a:gd name="T11" fmla="*/ 2147483646 h 304"/>
              <a:gd name="T12" fmla="*/ 2147483646 w 490"/>
              <a:gd name="T13" fmla="*/ 2147483646 h 304"/>
              <a:gd name="T14" fmla="*/ 2147483646 w 490"/>
              <a:gd name="T15" fmla="*/ 2147483646 h 304"/>
              <a:gd name="T16" fmla="*/ 2147483646 w 490"/>
              <a:gd name="T17" fmla="*/ 2147483646 h 304"/>
              <a:gd name="T18" fmla="*/ 2147483646 w 490"/>
              <a:gd name="T19" fmla="*/ 2147483646 h 304"/>
              <a:gd name="T20" fmla="*/ 2147483646 w 490"/>
              <a:gd name="T21" fmla="*/ 2147483646 h 304"/>
              <a:gd name="T22" fmla="*/ 2147483646 w 490"/>
              <a:gd name="T23" fmla="*/ 2147483646 h 304"/>
              <a:gd name="T24" fmla="*/ 2147483646 w 490"/>
              <a:gd name="T25" fmla="*/ 2147483646 h 304"/>
              <a:gd name="T26" fmla="*/ 2147483646 w 490"/>
              <a:gd name="T27" fmla="*/ 2147483646 h 304"/>
              <a:gd name="T28" fmla="*/ 2147483646 w 490"/>
              <a:gd name="T29" fmla="*/ 2147483646 h 304"/>
              <a:gd name="T30" fmla="*/ 2147483646 w 490"/>
              <a:gd name="T31" fmla="*/ 2147483646 h 304"/>
              <a:gd name="T32" fmla="*/ 2147483646 w 490"/>
              <a:gd name="T33" fmla="*/ 2147483646 h 304"/>
              <a:gd name="T34" fmla="*/ 2147483646 w 490"/>
              <a:gd name="T35" fmla="*/ 2147483646 h 304"/>
              <a:gd name="T36" fmla="*/ 2147483646 w 490"/>
              <a:gd name="T37" fmla="*/ 2147483646 h 304"/>
              <a:gd name="T38" fmla="*/ 2147483646 w 490"/>
              <a:gd name="T39" fmla="*/ 2147483646 h 304"/>
              <a:gd name="T40" fmla="*/ 2147483646 w 490"/>
              <a:gd name="T41" fmla="*/ 2147483646 h 304"/>
              <a:gd name="T42" fmla="*/ 2147483646 w 490"/>
              <a:gd name="T43" fmla="*/ 2147483646 h 304"/>
              <a:gd name="T44" fmla="*/ 2147483646 w 490"/>
              <a:gd name="T45" fmla="*/ 2147483646 h 304"/>
              <a:gd name="T46" fmla="*/ 2147483646 w 490"/>
              <a:gd name="T47" fmla="*/ 2147483646 h 304"/>
              <a:gd name="T48" fmla="*/ 2147483646 w 490"/>
              <a:gd name="T49" fmla="*/ 2147483646 h 304"/>
              <a:gd name="T50" fmla="*/ 2147483646 w 490"/>
              <a:gd name="T51" fmla="*/ 2147483646 h 304"/>
              <a:gd name="T52" fmla="*/ 2147483646 w 490"/>
              <a:gd name="T53" fmla="*/ 0 h 304"/>
              <a:gd name="T54" fmla="*/ 2147483646 w 490"/>
              <a:gd name="T55" fmla="*/ 2147483646 h 304"/>
              <a:gd name="T56" fmla="*/ 2147483646 w 490"/>
              <a:gd name="T57" fmla="*/ 2147483646 h 304"/>
              <a:gd name="T58" fmla="*/ 2147483646 w 490"/>
              <a:gd name="T59" fmla="*/ 2147483646 h 304"/>
              <a:gd name="T60" fmla="*/ 0 w 490"/>
              <a:gd name="T61" fmla="*/ 2147483646 h 304"/>
              <a:gd name="T62" fmla="*/ 2147483646 w 490"/>
              <a:gd name="T63" fmla="*/ 2147483646 h 304"/>
              <a:gd name="T64" fmla="*/ 2147483646 w 490"/>
              <a:gd name="T65" fmla="*/ 0 h 304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490" h="304">
                <a:moveTo>
                  <a:pt x="85" y="26"/>
                </a:moveTo>
                <a:cubicBezTo>
                  <a:pt x="403" y="26"/>
                  <a:pt x="403" y="26"/>
                  <a:pt x="403" y="26"/>
                </a:cubicBezTo>
                <a:cubicBezTo>
                  <a:pt x="403" y="236"/>
                  <a:pt x="403" y="236"/>
                  <a:pt x="403" y="236"/>
                </a:cubicBezTo>
                <a:cubicBezTo>
                  <a:pt x="85" y="236"/>
                  <a:pt x="85" y="236"/>
                  <a:pt x="85" y="236"/>
                </a:cubicBezTo>
                <a:cubicBezTo>
                  <a:pt x="85" y="26"/>
                  <a:pt x="85" y="26"/>
                  <a:pt x="85" y="26"/>
                </a:cubicBezTo>
                <a:close/>
                <a:moveTo>
                  <a:pt x="112" y="193"/>
                </a:moveTo>
                <a:cubicBezTo>
                  <a:pt x="158" y="161"/>
                  <a:pt x="158" y="161"/>
                  <a:pt x="158" y="161"/>
                </a:cubicBezTo>
                <a:cubicBezTo>
                  <a:pt x="127" y="146"/>
                  <a:pt x="127" y="146"/>
                  <a:pt x="127" y="146"/>
                </a:cubicBezTo>
                <a:cubicBezTo>
                  <a:pt x="203" y="129"/>
                  <a:pt x="203" y="129"/>
                  <a:pt x="203" y="129"/>
                </a:cubicBezTo>
                <a:cubicBezTo>
                  <a:pt x="174" y="201"/>
                  <a:pt x="174" y="201"/>
                  <a:pt x="174" y="201"/>
                </a:cubicBezTo>
                <a:cubicBezTo>
                  <a:pt x="165" y="169"/>
                  <a:pt x="165" y="169"/>
                  <a:pt x="165" y="169"/>
                </a:cubicBezTo>
                <a:cubicBezTo>
                  <a:pt x="126" y="209"/>
                  <a:pt x="126" y="209"/>
                  <a:pt x="126" y="209"/>
                </a:cubicBezTo>
                <a:cubicBezTo>
                  <a:pt x="119" y="215"/>
                  <a:pt x="107" y="197"/>
                  <a:pt x="112" y="193"/>
                </a:cubicBezTo>
                <a:close/>
                <a:moveTo>
                  <a:pt x="378" y="49"/>
                </a:moveTo>
                <a:cubicBezTo>
                  <a:pt x="228" y="49"/>
                  <a:pt x="228" y="49"/>
                  <a:pt x="228" y="49"/>
                </a:cubicBezTo>
                <a:cubicBezTo>
                  <a:pt x="228" y="59"/>
                  <a:pt x="228" y="59"/>
                  <a:pt x="228" y="59"/>
                </a:cubicBezTo>
                <a:cubicBezTo>
                  <a:pt x="378" y="59"/>
                  <a:pt x="378" y="59"/>
                  <a:pt x="378" y="59"/>
                </a:cubicBezTo>
                <a:cubicBezTo>
                  <a:pt x="378" y="49"/>
                  <a:pt x="378" y="49"/>
                  <a:pt x="378" y="49"/>
                </a:cubicBezTo>
                <a:close/>
                <a:moveTo>
                  <a:pt x="378" y="106"/>
                </a:moveTo>
                <a:cubicBezTo>
                  <a:pt x="228" y="106"/>
                  <a:pt x="228" y="106"/>
                  <a:pt x="228" y="106"/>
                </a:cubicBezTo>
                <a:cubicBezTo>
                  <a:pt x="228" y="116"/>
                  <a:pt x="228" y="116"/>
                  <a:pt x="228" y="116"/>
                </a:cubicBezTo>
                <a:cubicBezTo>
                  <a:pt x="378" y="116"/>
                  <a:pt x="378" y="116"/>
                  <a:pt x="378" y="116"/>
                </a:cubicBezTo>
                <a:cubicBezTo>
                  <a:pt x="378" y="106"/>
                  <a:pt x="378" y="106"/>
                  <a:pt x="378" y="106"/>
                </a:cubicBezTo>
                <a:close/>
                <a:moveTo>
                  <a:pt x="378" y="77"/>
                </a:moveTo>
                <a:cubicBezTo>
                  <a:pt x="228" y="77"/>
                  <a:pt x="228" y="77"/>
                  <a:pt x="228" y="77"/>
                </a:cubicBezTo>
                <a:cubicBezTo>
                  <a:pt x="228" y="88"/>
                  <a:pt x="228" y="88"/>
                  <a:pt x="228" y="88"/>
                </a:cubicBezTo>
                <a:cubicBezTo>
                  <a:pt x="378" y="88"/>
                  <a:pt x="378" y="88"/>
                  <a:pt x="378" y="88"/>
                </a:cubicBezTo>
                <a:cubicBezTo>
                  <a:pt x="378" y="77"/>
                  <a:pt x="378" y="77"/>
                  <a:pt x="378" y="77"/>
                </a:cubicBezTo>
                <a:close/>
                <a:moveTo>
                  <a:pt x="452" y="289"/>
                </a:moveTo>
                <a:cubicBezTo>
                  <a:pt x="446" y="289"/>
                  <a:pt x="440" y="283"/>
                  <a:pt x="440" y="277"/>
                </a:cubicBezTo>
                <a:cubicBezTo>
                  <a:pt x="440" y="270"/>
                  <a:pt x="446" y="265"/>
                  <a:pt x="452" y="265"/>
                </a:cubicBezTo>
                <a:cubicBezTo>
                  <a:pt x="459" y="265"/>
                  <a:pt x="464" y="270"/>
                  <a:pt x="464" y="277"/>
                </a:cubicBezTo>
                <a:cubicBezTo>
                  <a:pt x="464" y="283"/>
                  <a:pt x="459" y="289"/>
                  <a:pt x="452" y="289"/>
                </a:cubicBezTo>
                <a:close/>
                <a:moveTo>
                  <a:pt x="146" y="285"/>
                </a:moveTo>
                <a:cubicBezTo>
                  <a:pt x="169" y="285"/>
                  <a:pt x="169" y="285"/>
                  <a:pt x="169" y="285"/>
                </a:cubicBezTo>
                <a:cubicBezTo>
                  <a:pt x="169" y="280"/>
                  <a:pt x="169" y="280"/>
                  <a:pt x="169" y="280"/>
                </a:cubicBezTo>
                <a:cubicBezTo>
                  <a:pt x="146" y="280"/>
                  <a:pt x="146" y="280"/>
                  <a:pt x="146" y="280"/>
                </a:cubicBezTo>
                <a:cubicBezTo>
                  <a:pt x="146" y="285"/>
                  <a:pt x="146" y="285"/>
                  <a:pt x="146" y="285"/>
                </a:cubicBezTo>
                <a:close/>
                <a:moveTo>
                  <a:pt x="87" y="285"/>
                </a:moveTo>
                <a:cubicBezTo>
                  <a:pt x="110" y="285"/>
                  <a:pt x="110" y="285"/>
                  <a:pt x="110" y="285"/>
                </a:cubicBezTo>
                <a:cubicBezTo>
                  <a:pt x="110" y="280"/>
                  <a:pt x="110" y="280"/>
                  <a:pt x="110" y="280"/>
                </a:cubicBezTo>
                <a:cubicBezTo>
                  <a:pt x="87" y="280"/>
                  <a:pt x="87" y="280"/>
                  <a:pt x="87" y="280"/>
                </a:cubicBezTo>
                <a:cubicBezTo>
                  <a:pt x="87" y="285"/>
                  <a:pt x="87" y="285"/>
                  <a:pt x="87" y="285"/>
                </a:cubicBezTo>
                <a:close/>
                <a:moveTo>
                  <a:pt x="117" y="285"/>
                </a:moveTo>
                <a:cubicBezTo>
                  <a:pt x="139" y="285"/>
                  <a:pt x="139" y="285"/>
                  <a:pt x="139" y="285"/>
                </a:cubicBezTo>
                <a:cubicBezTo>
                  <a:pt x="139" y="280"/>
                  <a:pt x="139" y="280"/>
                  <a:pt x="139" y="280"/>
                </a:cubicBezTo>
                <a:cubicBezTo>
                  <a:pt x="117" y="280"/>
                  <a:pt x="117" y="280"/>
                  <a:pt x="117" y="280"/>
                </a:cubicBezTo>
                <a:cubicBezTo>
                  <a:pt x="117" y="285"/>
                  <a:pt x="117" y="285"/>
                  <a:pt x="117" y="285"/>
                </a:cubicBezTo>
                <a:close/>
                <a:moveTo>
                  <a:pt x="187" y="279"/>
                </a:moveTo>
                <a:cubicBezTo>
                  <a:pt x="303" y="279"/>
                  <a:pt x="303" y="279"/>
                  <a:pt x="303" y="279"/>
                </a:cubicBezTo>
                <a:cubicBezTo>
                  <a:pt x="303" y="285"/>
                  <a:pt x="303" y="285"/>
                  <a:pt x="303" y="285"/>
                </a:cubicBezTo>
                <a:cubicBezTo>
                  <a:pt x="187" y="285"/>
                  <a:pt x="187" y="285"/>
                  <a:pt x="187" y="285"/>
                </a:cubicBezTo>
                <a:cubicBezTo>
                  <a:pt x="187" y="279"/>
                  <a:pt x="187" y="279"/>
                  <a:pt x="187" y="279"/>
                </a:cubicBezTo>
                <a:close/>
                <a:moveTo>
                  <a:pt x="55" y="0"/>
                </a:moveTo>
                <a:cubicBezTo>
                  <a:pt x="433" y="0"/>
                  <a:pt x="433" y="0"/>
                  <a:pt x="433" y="0"/>
                </a:cubicBezTo>
                <a:cubicBezTo>
                  <a:pt x="433" y="251"/>
                  <a:pt x="433" y="251"/>
                  <a:pt x="433" y="251"/>
                </a:cubicBezTo>
                <a:cubicBezTo>
                  <a:pt x="464" y="251"/>
                  <a:pt x="464" y="251"/>
                  <a:pt x="464" y="251"/>
                </a:cubicBezTo>
                <a:cubicBezTo>
                  <a:pt x="478" y="251"/>
                  <a:pt x="490" y="263"/>
                  <a:pt x="490" y="277"/>
                </a:cubicBezTo>
                <a:cubicBezTo>
                  <a:pt x="490" y="277"/>
                  <a:pt x="490" y="277"/>
                  <a:pt x="490" y="277"/>
                </a:cubicBezTo>
                <a:cubicBezTo>
                  <a:pt x="490" y="292"/>
                  <a:pt x="478" y="304"/>
                  <a:pt x="464" y="304"/>
                </a:cubicBezTo>
                <a:cubicBezTo>
                  <a:pt x="26" y="304"/>
                  <a:pt x="26" y="304"/>
                  <a:pt x="26" y="304"/>
                </a:cubicBezTo>
                <a:cubicBezTo>
                  <a:pt x="12" y="304"/>
                  <a:pt x="0" y="292"/>
                  <a:pt x="0" y="277"/>
                </a:cubicBezTo>
                <a:cubicBezTo>
                  <a:pt x="0" y="277"/>
                  <a:pt x="0" y="277"/>
                  <a:pt x="0" y="277"/>
                </a:cubicBezTo>
                <a:cubicBezTo>
                  <a:pt x="0" y="263"/>
                  <a:pt x="12" y="251"/>
                  <a:pt x="26" y="251"/>
                </a:cubicBezTo>
                <a:cubicBezTo>
                  <a:pt x="55" y="251"/>
                  <a:pt x="55" y="251"/>
                  <a:pt x="55" y="251"/>
                </a:cubicBezTo>
                <a:cubicBezTo>
                  <a:pt x="55" y="0"/>
                  <a:pt x="55" y="0"/>
                  <a:pt x="55" y="0"/>
                </a:cubicBezTo>
                <a:close/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4406" tIns="42203" rIns="84406" bIns="42203"/>
          <a:lstStyle/>
          <a:p>
            <a:endParaRPr lang="en-GB" dirty="0"/>
          </a:p>
        </p:txBody>
      </p:sp>
      <p:sp>
        <p:nvSpPr>
          <p:cNvPr id="20" name="Freeform 17"/>
          <p:cNvSpPr>
            <a:spLocks noChangeAspect="1" noEditPoints="1"/>
          </p:cNvSpPr>
          <p:nvPr/>
        </p:nvSpPr>
        <p:spPr bwMode="auto">
          <a:xfrm>
            <a:off x="8152659" y="1958656"/>
            <a:ext cx="597294" cy="425101"/>
          </a:xfrm>
          <a:custGeom>
            <a:avLst/>
            <a:gdLst>
              <a:gd name="T0" fmla="*/ 2147483646 w 327"/>
              <a:gd name="T1" fmla="*/ 2147483646 h 232"/>
              <a:gd name="T2" fmla="*/ 2147483646 w 327"/>
              <a:gd name="T3" fmla="*/ 2147483646 h 232"/>
              <a:gd name="T4" fmla="*/ 2147483646 w 327"/>
              <a:gd name="T5" fmla="*/ 2147483646 h 232"/>
              <a:gd name="T6" fmla="*/ 2147483646 w 327"/>
              <a:gd name="T7" fmla="*/ 0 h 232"/>
              <a:gd name="T8" fmla="*/ 2147483646 w 327"/>
              <a:gd name="T9" fmla="*/ 2147483646 h 232"/>
              <a:gd name="T10" fmla="*/ 2147483646 w 327"/>
              <a:gd name="T11" fmla="*/ 2147483646 h 232"/>
              <a:gd name="T12" fmla="*/ 2147483646 w 327"/>
              <a:gd name="T13" fmla="*/ 2147483646 h 232"/>
              <a:gd name="T14" fmla="*/ 0 w 327"/>
              <a:gd name="T15" fmla="*/ 2147483646 h 232"/>
              <a:gd name="T16" fmla="*/ 2147483646 w 327"/>
              <a:gd name="T17" fmla="*/ 2147483646 h 232"/>
              <a:gd name="T18" fmla="*/ 2147483646 w 327"/>
              <a:gd name="T19" fmla="*/ 2147483646 h 232"/>
              <a:gd name="T20" fmla="*/ 2147483646 w 327"/>
              <a:gd name="T21" fmla="*/ 2147483646 h 232"/>
              <a:gd name="T22" fmla="*/ 2147483646 w 327"/>
              <a:gd name="T23" fmla="*/ 2147483646 h 232"/>
              <a:gd name="T24" fmla="*/ 2147483646 w 327"/>
              <a:gd name="T25" fmla="*/ 2147483646 h 232"/>
              <a:gd name="T26" fmla="*/ 2147483646 w 327"/>
              <a:gd name="T27" fmla="*/ 2147483646 h 232"/>
              <a:gd name="T28" fmla="*/ 2147483646 w 327"/>
              <a:gd name="T29" fmla="*/ 2147483646 h 232"/>
              <a:gd name="T30" fmla="*/ 2147483646 w 327"/>
              <a:gd name="T31" fmla="*/ 2147483646 h 232"/>
              <a:gd name="T32" fmla="*/ 2147483646 w 327"/>
              <a:gd name="T33" fmla="*/ 2147483646 h 232"/>
              <a:gd name="T34" fmla="*/ 2147483646 w 327"/>
              <a:gd name="T35" fmla="*/ 2147483646 h 232"/>
              <a:gd name="T36" fmla="*/ 2147483646 w 327"/>
              <a:gd name="T37" fmla="*/ 2147483646 h 232"/>
              <a:gd name="T38" fmla="*/ 2147483646 w 327"/>
              <a:gd name="T39" fmla="*/ 2147483646 h 232"/>
              <a:gd name="T40" fmla="*/ 2147483646 w 327"/>
              <a:gd name="T41" fmla="*/ 2147483646 h 232"/>
              <a:gd name="T42" fmla="*/ 2147483646 w 327"/>
              <a:gd name="T43" fmla="*/ 2147483646 h 232"/>
              <a:gd name="T44" fmla="*/ 2147483646 w 327"/>
              <a:gd name="T45" fmla="*/ 2147483646 h 232"/>
              <a:gd name="T46" fmla="*/ 2147483646 w 327"/>
              <a:gd name="T47" fmla="*/ 2147483646 h 232"/>
              <a:gd name="T48" fmla="*/ 2147483646 w 327"/>
              <a:gd name="T49" fmla="*/ 2147483646 h 232"/>
              <a:gd name="T50" fmla="*/ 2147483646 w 327"/>
              <a:gd name="T51" fmla="*/ 2147483646 h 232"/>
              <a:gd name="T52" fmla="*/ 2147483646 w 327"/>
              <a:gd name="T53" fmla="*/ 2147483646 h 232"/>
              <a:gd name="T54" fmla="*/ 2147483646 w 327"/>
              <a:gd name="T55" fmla="*/ 2147483646 h 232"/>
              <a:gd name="T56" fmla="*/ 2147483646 w 327"/>
              <a:gd name="T57" fmla="*/ 2147483646 h 232"/>
              <a:gd name="T58" fmla="*/ 2147483646 w 327"/>
              <a:gd name="T59" fmla="*/ 2147483646 h 232"/>
              <a:gd name="T60" fmla="*/ 2147483646 w 327"/>
              <a:gd name="T61" fmla="*/ 2147483646 h 232"/>
              <a:gd name="T62" fmla="*/ 2147483646 w 327"/>
              <a:gd name="T63" fmla="*/ 2147483646 h 232"/>
              <a:gd name="T64" fmla="*/ 2147483646 w 327"/>
              <a:gd name="T65" fmla="*/ 2147483646 h 232"/>
              <a:gd name="T66" fmla="*/ 2147483646 w 327"/>
              <a:gd name="T67" fmla="*/ 2147483646 h 232"/>
              <a:gd name="T68" fmla="*/ 2147483646 w 327"/>
              <a:gd name="T69" fmla="*/ 2147483646 h 232"/>
              <a:gd name="T70" fmla="*/ 2147483646 w 327"/>
              <a:gd name="T71" fmla="*/ 2147483646 h 232"/>
              <a:gd name="T72" fmla="*/ 2147483646 w 327"/>
              <a:gd name="T73" fmla="*/ 2147483646 h 232"/>
              <a:gd name="T74" fmla="*/ 2147483646 w 327"/>
              <a:gd name="T75" fmla="*/ 2147483646 h 232"/>
              <a:gd name="T76" fmla="*/ 2147483646 w 327"/>
              <a:gd name="T77" fmla="*/ 2147483646 h 232"/>
              <a:gd name="T78" fmla="*/ 2147483646 w 327"/>
              <a:gd name="T79" fmla="*/ 2147483646 h 232"/>
              <a:gd name="T80" fmla="*/ 2147483646 w 327"/>
              <a:gd name="T81" fmla="*/ 2147483646 h 232"/>
              <a:gd name="T82" fmla="*/ 2147483646 w 327"/>
              <a:gd name="T83" fmla="*/ 2147483646 h 232"/>
              <a:gd name="T84" fmla="*/ 2147483646 w 327"/>
              <a:gd name="T85" fmla="*/ 2147483646 h 232"/>
              <a:gd name="T86" fmla="*/ 2147483646 w 327"/>
              <a:gd name="T87" fmla="*/ 2147483646 h 232"/>
              <a:gd name="T88" fmla="*/ 2147483646 w 327"/>
              <a:gd name="T89" fmla="*/ 2147483646 h 232"/>
              <a:gd name="T90" fmla="*/ 2147483646 w 327"/>
              <a:gd name="T91" fmla="*/ 2147483646 h 232"/>
              <a:gd name="T92" fmla="*/ 2147483646 w 327"/>
              <a:gd name="T93" fmla="*/ 2147483646 h 232"/>
              <a:gd name="T94" fmla="*/ 2147483646 w 327"/>
              <a:gd name="T95" fmla="*/ 2147483646 h 232"/>
              <a:gd name="T96" fmla="*/ 2147483646 w 327"/>
              <a:gd name="T97" fmla="*/ 2147483646 h 232"/>
              <a:gd name="T98" fmla="*/ 2147483646 w 327"/>
              <a:gd name="T99" fmla="*/ 2147483646 h 232"/>
              <a:gd name="T100" fmla="*/ 2147483646 w 327"/>
              <a:gd name="T101" fmla="*/ 2147483646 h 232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327" h="232">
                <a:moveTo>
                  <a:pt x="0" y="225"/>
                </a:moveTo>
                <a:cubicBezTo>
                  <a:pt x="327" y="225"/>
                  <a:pt x="327" y="225"/>
                  <a:pt x="327" y="225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0" y="232"/>
                  <a:pt x="0" y="232"/>
                  <a:pt x="0" y="232"/>
                </a:cubicBezTo>
                <a:cubicBezTo>
                  <a:pt x="0" y="225"/>
                  <a:pt x="0" y="225"/>
                  <a:pt x="0" y="225"/>
                </a:cubicBezTo>
                <a:close/>
                <a:moveTo>
                  <a:pt x="92" y="74"/>
                </a:moveTo>
                <a:cubicBezTo>
                  <a:pt x="114" y="69"/>
                  <a:pt x="139" y="62"/>
                  <a:pt x="161" y="59"/>
                </a:cubicBezTo>
                <a:cubicBezTo>
                  <a:pt x="161" y="29"/>
                  <a:pt x="161" y="29"/>
                  <a:pt x="161" y="29"/>
                </a:cubicBezTo>
                <a:cubicBezTo>
                  <a:pt x="150" y="29"/>
                  <a:pt x="139" y="35"/>
                  <a:pt x="128" y="35"/>
                </a:cubicBezTo>
                <a:cubicBezTo>
                  <a:pt x="128" y="28"/>
                  <a:pt x="128" y="20"/>
                  <a:pt x="128" y="13"/>
                </a:cubicBezTo>
                <a:cubicBezTo>
                  <a:pt x="139" y="13"/>
                  <a:pt x="150" y="7"/>
                  <a:pt x="161" y="7"/>
                </a:cubicBezTo>
                <a:cubicBezTo>
                  <a:pt x="161" y="4"/>
                  <a:pt x="160" y="0"/>
                  <a:pt x="163" y="0"/>
                </a:cubicBezTo>
                <a:cubicBezTo>
                  <a:pt x="165" y="0"/>
                  <a:pt x="166" y="2"/>
                  <a:pt x="166" y="3"/>
                </a:cubicBezTo>
                <a:cubicBezTo>
                  <a:pt x="166" y="59"/>
                  <a:pt x="166" y="59"/>
                  <a:pt x="166" y="59"/>
                </a:cubicBezTo>
                <a:cubicBezTo>
                  <a:pt x="188" y="63"/>
                  <a:pt x="210" y="68"/>
                  <a:pt x="231" y="73"/>
                </a:cubicBezTo>
                <a:cubicBezTo>
                  <a:pt x="231" y="83"/>
                  <a:pt x="231" y="83"/>
                  <a:pt x="231" y="83"/>
                </a:cubicBezTo>
                <a:cubicBezTo>
                  <a:pt x="224" y="82"/>
                  <a:pt x="224" y="82"/>
                  <a:pt x="224" y="82"/>
                </a:cubicBezTo>
                <a:cubicBezTo>
                  <a:pt x="224" y="110"/>
                  <a:pt x="224" y="110"/>
                  <a:pt x="224" y="110"/>
                </a:cubicBezTo>
                <a:cubicBezTo>
                  <a:pt x="311" y="110"/>
                  <a:pt x="311" y="110"/>
                  <a:pt x="311" y="110"/>
                </a:cubicBezTo>
                <a:cubicBezTo>
                  <a:pt x="314" y="110"/>
                  <a:pt x="317" y="112"/>
                  <a:pt x="317" y="115"/>
                </a:cubicBezTo>
                <a:cubicBezTo>
                  <a:pt x="317" y="210"/>
                  <a:pt x="317" y="210"/>
                  <a:pt x="317" y="210"/>
                </a:cubicBezTo>
                <a:cubicBezTo>
                  <a:pt x="327" y="210"/>
                  <a:pt x="327" y="210"/>
                  <a:pt x="327" y="21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10"/>
                  <a:pt x="0" y="210"/>
                  <a:pt x="0" y="210"/>
                </a:cubicBezTo>
                <a:cubicBezTo>
                  <a:pt x="10" y="210"/>
                  <a:pt x="10" y="210"/>
                  <a:pt x="10" y="210"/>
                </a:cubicBezTo>
                <a:cubicBezTo>
                  <a:pt x="10" y="115"/>
                  <a:pt x="10" y="115"/>
                  <a:pt x="10" y="115"/>
                </a:cubicBezTo>
                <a:cubicBezTo>
                  <a:pt x="10" y="112"/>
                  <a:pt x="12" y="110"/>
                  <a:pt x="15" y="110"/>
                </a:cubicBezTo>
                <a:cubicBezTo>
                  <a:pt x="102" y="110"/>
                  <a:pt x="102" y="110"/>
                  <a:pt x="102" y="110"/>
                </a:cubicBezTo>
                <a:cubicBezTo>
                  <a:pt x="102" y="82"/>
                  <a:pt x="102" y="82"/>
                  <a:pt x="102" y="82"/>
                </a:cubicBezTo>
                <a:cubicBezTo>
                  <a:pt x="92" y="84"/>
                  <a:pt x="92" y="84"/>
                  <a:pt x="92" y="84"/>
                </a:cubicBezTo>
                <a:cubicBezTo>
                  <a:pt x="92" y="74"/>
                  <a:pt x="92" y="74"/>
                  <a:pt x="92" y="74"/>
                </a:cubicBezTo>
                <a:close/>
                <a:moveTo>
                  <a:pt x="31" y="130"/>
                </a:moveTo>
                <a:cubicBezTo>
                  <a:pt x="44" y="130"/>
                  <a:pt x="44" y="130"/>
                  <a:pt x="44" y="130"/>
                </a:cubicBezTo>
                <a:cubicBezTo>
                  <a:pt x="44" y="161"/>
                  <a:pt x="44" y="161"/>
                  <a:pt x="44" y="161"/>
                </a:cubicBezTo>
                <a:cubicBezTo>
                  <a:pt x="31" y="161"/>
                  <a:pt x="31" y="161"/>
                  <a:pt x="31" y="161"/>
                </a:cubicBezTo>
                <a:cubicBezTo>
                  <a:pt x="31" y="130"/>
                  <a:pt x="31" y="130"/>
                  <a:pt x="31" y="130"/>
                </a:cubicBezTo>
                <a:close/>
                <a:moveTo>
                  <a:pt x="187" y="96"/>
                </a:moveTo>
                <a:cubicBezTo>
                  <a:pt x="201" y="96"/>
                  <a:pt x="201" y="96"/>
                  <a:pt x="201" y="96"/>
                </a:cubicBezTo>
                <a:cubicBezTo>
                  <a:pt x="201" y="119"/>
                  <a:pt x="201" y="119"/>
                  <a:pt x="201" y="119"/>
                </a:cubicBezTo>
                <a:cubicBezTo>
                  <a:pt x="187" y="119"/>
                  <a:pt x="187" y="119"/>
                  <a:pt x="187" y="119"/>
                </a:cubicBezTo>
                <a:cubicBezTo>
                  <a:pt x="187" y="96"/>
                  <a:pt x="187" y="96"/>
                  <a:pt x="187" y="96"/>
                </a:cubicBezTo>
                <a:close/>
                <a:moveTo>
                  <a:pt x="157" y="96"/>
                </a:moveTo>
                <a:cubicBezTo>
                  <a:pt x="170" y="96"/>
                  <a:pt x="170" y="96"/>
                  <a:pt x="170" y="96"/>
                </a:cubicBezTo>
                <a:cubicBezTo>
                  <a:pt x="170" y="119"/>
                  <a:pt x="170" y="119"/>
                  <a:pt x="170" y="119"/>
                </a:cubicBezTo>
                <a:cubicBezTo>
                  <a:pt x="157" y="119"/>
                  <a:pt x="157" y="119"/>
                  <a:pt x="157" y="119"/>
                </a:cubicBezTo>
                <a:cubicBezTo>
                  <a:pt x="157" y="96"/>
                  <a:pt x="157" y="96"/>
                  <a:pt x="157" y="96"/>
                </a:cubicBezTo>
                <a:close/>
                <a:moveTo>
                  <a:pt x="126" y="96"/>
                </a:moveTo>
                <a:cubicBezTo>
                  <a:pt x="140" y="96"/>
                  <a:pt x="140" y="96"/>
                  <a:pt x="140" y="96"/>
                </a:cubicBezTo>
                <a:cubicBezTo>
                  <a:pt x="140" y="119"/>
                  <a:pt x="140" y="119"/>
                  <a:pt x="140" y="119"/>
                </a:cubicBezTo>
                <a:cubicBezTo>
                  <a:pt x="126" y="119"/>
                  <a:pt x="126" y="119"/>
                  <a:pt x="126" y="119"/>
                </a:cubicBezTo>
                <a:cubicBezTo>
                  <a:pt x="126" y="96"/>
                  <a:pt x="126" y="96"/>
                  <a:pt x="126" y="96"/>
                </a:cubicBezTo>
                <a:close/>
                <a:moveTo>
                  <a:pt x="187" y="130"/>
                </a:moveTo>
                <a:cubicBezTo>
                  <a:pt x="201" y="130"/>
                  <a:pt x="201" y="130"/>
                  <a:pt x="201" y="130"/>
                </a:cubicBezTo>
                <a:cubicBezTo>
                  <a:pt x="201" y="161"/>
                  <a:pt x="201" y="161"/>
                  <a:pt x="201" y="161"/>
                </a:cubicBezTo>
                <a:cubicBezTo>
                  <a:pt x="187" y="161"/>
                  <a:pt x="187" y="161"/>
                  <a:pt x="187" y="161"/>
                </a:cubicBezTo>
                <a:cubicBezTo>
                  <a:pt x="187" y="130"/>
                  <a:pt x="187" y="130"/>
                  <a:pt x="187" y="130"/>
                </a:cubicBezTo>
                <a:close/>
                <a:moveTo>
                  <a:pt x="187" y="172"/>
                </a:moveTo>
                <a:cubicBezTo>
                  <a:pt x="201" y="172"/>
                  <a:pt x="201" y="172"/>
                  <a:pt x="201" y="172"/>
                </a:cubicBezTo>
                <a:cubicBezTo>
                  <a:pt x="201" y="199"/>
                  <a:pt x="201" y="199"/>
                  <a:pt x="201" y="199"/>
                </a:cubicBezTo>
                <a:cubicBezTo>
                  <a:pt x="187" y="199"/>
                  <a:pt x="187" y="199"/>
                  <a:pt x="187" y="199"/>
                </a:cubicBezTo>
                <a:cubicBezTo>
                  <a:pt x="187" y="172"/>
                  <a:pt x="187" y="172"/>
                  <a:pt x="187" y="172"/>
                </a:cubicBezTo>
                <a:close/>
                <a:moveTo>
                  <a:pt x="157" y="130"/>
                </a:moveTo>
                <a:cubicBezTo>
                  <a:pt x="170" y="130"/>
                  <a:pt x="170" y="130"/>
                  <a:pt x="170" y="130"/>
                </a:cubicBezTo>
                <a:cubicBezTo>
                  <a:pt x="170" y="161"/>
                  <a:pt x="170" y="161"/>
                  <a:pt x="170" y="161"/>
                </a:cubicBezTo>
                <a:cubicBezTo>
                  <a:pt x="157" y="161"/>
                  <a:pt x="157" y="161"/>
                  <a:pt x="157" y="161"/>
                </a:cubicBezTo>
                <a:cubicBezTo>
                  <a:pt x="157" y="130"/>
                  <a:pt x="157" y="130"/>
                  <a:pt x="157" y="130"/>
                </a:cubicBezTo>
                <a:close/>
                <a:moveTo>
                  <a:pt x="157" y="172"/>
                </a:moveTo>
                <a:cubicBezTo>
                  <a:pt x="170" y="172"/>
                  <a:pt x="170" y="172"/>
                  <a:pt x="170" y="172"/>
                </a:cubicBezTo>
                <a:cubicBezTo>
                  <a:pt x="170" y="199"/>
                  <a:pt x="170" y="199"/>
                  <a:pt x="170" y="199"/>
                </a:cubicBezTo>
                <a:cubicBezTo>
                  <a:pt x="157" y="199"/>
                  <a:pt x="157" y="199"/>
                  <a:pt x="157" y="199"/>
                </a:cubicBezTo>
                <a:cubicBezTo>
                  <a:pt x="157" y="172"/>
                  <a:pt x="157" y="172"/>
                  <a:pt x="157" y="172"/>
                </a:cubicBezTo>
                <a:close/>
                <a:moveTo>
                  <a:pt x="126" y="130"/>
                </a:moveTo>
                <a:cubicBezTo>
                  <a:pt x="140" y="130"/>
                  <a:pt x="140" y="130"/>
                  <a:pt x="140" y="130"/>
                </a:cubicBezTo>
                <a:cubicBezTo>
                  <a:pt x="140" y="161"/>
                  <a:pt x="140" y="161"/>
                  <a:pt x="140" y="161"/>
                </a:cubicBezTo>
                <a:cubicBezTo>
                  <a:pt x="126" y="161"/>
                  <a:pt x="126" y="161"/>
                  <a:pt x="126" y="161"/>
                </a:cubicBezTo>
                <a:cubicBezTo>
                  <a:pt x="126" y="130"/>
                  <a:pt x="126" y="130"/>
                  <a:pt x="126" y="130"/>
                </a:cubicBezTo>
                <a:close/>
                <a:moveTo>
                  <a:pt x="126" y="172"/>
                </a:moveTo>
                <a:cubicBezTo>
                  <a:pt x="140" y="172"/>
                  <a:pt x="140" y="172"/>
                  <a:pt x="140" y="172"/>
                </a:cubicBezTo>
                <a:cubicBezTo>
                  <a:pt x="140" y="199"/>
                  <a:pt x="140" y="199"/>
                  <a:pt x="140" y="199"/>
                </a:cubicBezTo>
                <a:cubicBezTo>
                  <a:pt x="126" y="199"/>
                  <a:pt x="126" y="199"/>
                  <a:pt x="126" y="199"/>
                </a:cubicBezTo>
                <a:cubicBezTo>
                  <a:pt x="126" y="172"/>
                  <a:pt x="126" y="172"/>
                  <a:pt x="126" y="172"/>
                </a:cubicBezTo>
                <a:close/>
                <a:moveTo>
                  <a:pt x="235" y="130"/>
                </a:moveTo>
                <a:cubicBezTo>
                  <a:pt x="248" y="130"/>
                  <a:pt x="248" y="130"/>
                  <a:pt x="248" y="130"/>
                </a:cubicBezTo>
                <a:cubicBezTo>
                  <a:pt x="248" y="161"/>
                  <a:pt x="248" y="161"/>
                  <a:pt x="248" y="161"/>
                </a:cubicBezTo>
                <a:cubicBezTo>
                  <a:pt x="235" y="161"/>
                  <a:pt x="235" y="161"/>
                  <a:pt x="235" y="161"/>
                </a:cubicBezTo>
                <a:cubicBezTo>
                  <a:pt x="235" y="130"/>
                  <a:pt x="235" y="130"/>
                  <a:pt x="235" y="130"/>
                </a:cubicBezTo>
                <a:close/>
                <a:moveTo>
                  <a:pt x="235" y="172"/>
                </a:moveTo>
                <a:cubicBezTo>
                  <a:pt x="248" y="172"/>
                  <a:pt x="248" y="172"/>
                  <a:pt x="248" y="172"/>
                </a:cubicBezTo>
                <a:cubicBezTo>
                  <a:pt x="248" y="199"/>
                  <a:pt x="248" y="199"/>
                  <a:pt x="248" y="199"/>
                </a:cubicBezTo>
                <a:cubicBezTo>
                  <a:pt x="235" y="199"/>
                  <a:pt x="235" y="199"/>
                  <a:pt x="235" y="199"/>
                </a:cubicBezTo>
                <a:cubicBezTo>
                  <a:pt x="235" y="172"/>
                  <a:pt x="235" y="172"/>
                  <a:pt x="235" y="172"/>
                </a:cubicBezTo>
                <a:close/>
                <a:moveTo>
                  <a:pt x="282" y="130"/>
                </a:moveTo>
                <a:cubicBezTo>
                  <a:pt x="296" y="130"/>
                  <a:pt x="296" y="130"/>
                  <a:pt x="296" y="130"/>
                </a:cubicBezTo>
                <a:cubicBezTo>
                  <a:pt x="296" y="161"/>
                  <a:pt x="296" y="161"/>
                  <a:pt x="296" y="161"/>
                </a:cubicBezTo>
                <a:cubicBezTo>
                  <a:pt x="282" y="161"/>
                  <a:pt x="282" y="161"/>
                  <a:pt x="282" y="161"/>
                </a:cubicBezTo>
                <a:cubicBezTo>
                  <a:pt x="282" y="130"/>
                  <a:pt x="282" y="130"/>
                  <a:pt x="282" y="130"/>
                </a:cubicBezTo>
                <a:close/>
                <a:moveTo>
                  <a:pt x="282" y="172"/>
                </a:moveTo>
                <a:cubicBezTo>
                  <a:pt x="296" y="172"/>
                  <a:pt x="296" y="172"/>
                  <a:pt x="296" y="172"/>
                </a:cubicBezTo>
                <a:cubicBezTo>
                  <a:pt x="296" y="199"/>
                  <a:pt x="296" y="199"/>
                  <a:pt x="296" y="199"/>
                </a:cubicBezTo>
                <a:cubicBezTo>
                  <a:pt x="282" y="199"/>
                  <a:pt x="282" y="199"/>
                  <a:pt x="282" y="199"/>
                </a:cubicBezTo>
                <a:cubicBezTo>
                  <a:pt x="282" y="172"/>
                  <a:pt x="282" y="172"/>
                  <a:pt x="282" y="172"/>
                </a:cubicBezTo>
                <a:close/>
                <a:moveTo>
                  <a:pt x="78" y="130"/>
                </a:moveTo>
                <a:cubicBezTo>
                  <a:pt x="92" y="130"/>
                  <a:pt x="92" y="130"/>
                  <a:pt x="92" y="130"/>
                </a:cubicBezTo>
                <a:cubicBezTo>
                  <a:pt x="92" y="161"/>
                  <a:pt x="92" y="161"/>
                  <a:pt x="92" y="161"/>
                </a:cubicBezTo>
                <a:cubicBezTo>
                  <a:pt x="78" y="161"/>
                  <a:pt x="78" y="161"/>
                  <a:pt x="78" y="161"/>
                </a:cubicBezTo>
                <a:cubicBezTo>
                  <a:pt x="78" y="130"/>
                  <a:pt x="78" y="130"/>
                  <a:pt x="78" y="130"/>
                </a:cubicBezTo>
                <a:close/>
                <a:moveTo>
                  <a:pt x="55" y="130"/>
                </a:moveTo>
                <a:cubicBezTo>
                  <a:pt x="68" y="130"/>
                  <a:pt x="68" y="130"/>
                  <a:pt x="68" y="130"/>
                </a:cubicBezTo>
                <a:cubicBezTo>
                  <a:pt x="68" y="161"/>
                  <a:pt x="68" y="161"/>
                  <a:pt x="68" y="161"/>
                </a:cubicBezTo>
                <a:cubicBezTo>
                  <a:pt x="55" y="161"/>
                  <a:pt x="55" y="161"/>
                  <a:pt x="55" y="161"/>
                </a:cubicBezTo>
                <a:cubicBezTo>
                  <a:pt x="55" y="130"/>
                  <a:pt x="55" y="130"/>
                  <a:pt x="55" y="130"/>
                </a:cubicBezTo>
                <a:close/>
                <a:moveTo>
                  <a:pt x="259" y="130"/>
                </a:moveTo>
                <a:cubicBezTo>
                  <a:pt x="272" y="130"/>
                  <a:pt x="272" y="130"/>
                  <a:pt x="272" y="130"/>
                </a:cubicBezTo>
                <a:cubicBezTo>
                  <a:pt x="272" y="161"/>
                  <a:pt x="272" y="161"/>
                  <a:pt x="272" y="161"/>
                </a:cubicBezTo>
                <a:cubicBezTo>
                  <a:pt x="259" y="161"/>
                  <a:pt x="259" y="161"/>
                  <a:pt x="259" y="161"/>
                </a:cubicBezTo>
                <a:cubicBezTo>
                  <a:pt x="259" y="130"/>
                  <a:pt x="259" y="130"/>
                  <a:pt x="259" y="130"/>
                </a:cubicBezTo>
                <a:close/>
                <a:moveTo>
                  <a:pt x="259" y="172"/>
                </a:moveTo>
                <a:cubicBezTo>
                  <a:pt x="272" y="172"/>
                  <a:pt x="272" y="172"/>
                  <a:pt x="272" y="172"/>
                </a:cubicBezTo>
                <a:cubicBezTo>
                  <a:pt x="272" y="199"/>
                  <a:pt x="272" y="199"/>
                  <a:pt x="272" y="199"/>
                </a:cubicBezTo>
                <a:cubicBezTo>
                  <a:pt x="259" y="199"/>
                  <a:pt x="259" y="199"/>
                  <a:pt x="259" y="199"/>
                </a:cubicBezTo>
                <a:cubicBezTo>
                  <a:pt x="259" y="172"/>
                  <a:pt x="259" y="172"/>
                  <a:pt x="259" y="172"/>
                </a:cubicBezTo>
                <a:close/>
                <a:moveTo>
                  <a:pt x="55" y="172"/>
                </a:moveTo>
                <a:cubicBezTo>
                  <a:pt x="68" y="172"/>
                  <a:pt x="68" y="172"/>
                  <a:pt x="68" y="172"/>
                </a:cubicBezTo>
                <a:cubicBezTo>
                  <a:pt x="68" y="199"/>
                  <a:pt x="68" y="199"/>
                  <a:pt x="68" y="199"/>
                </a:cubicBezTo>
                <a:cubicBezTo>
                  <a:pt x="55" y="199"/>
                  <a:pt x="55" y="199"/>
                  <a:pt x="55" y="199"/>
                </a:cubicBezTo>
                <a:cubicBezTo>
                  <a:pt x="55" y="172"/>
                  <a:pt x="55" y="172"/>
                  <a:pt x="55" y="172"/>
                </a:cubicBezTo>
                <a:close/>
                <a:moveTo>
                  <a:pt x="78" y="172"/>
                </a:moveTo>
                <a:cubicBezTo>
                  <a:pt x="92" y="172"/>
                  <a:pt x="92" y="172"/>
                  <a:pt x="92" y="172"/>
                </a:cubicBezTo>
                <a:cubicBezTo>
                  <a:pt x="92" y="199"/>
                  <a:pt x="92" y="199"/>
                  <a:pt x="92" y="199"/>
                </a:cubicBezTo>
                <a:cubicBezTo>
                  <a:pt x="78" y="199"/>
                  <a:pt x="78" y="199"/>
                  <a:pt x="78" y="199"/>
                </a:cubicBezTo>
                <a:cubicBezTo>
                  <a:pt x="78" y="172"/>
                  <a:pt x="78" y="172"/>
                  <a:pt x="78" y="172"/>
                </a:cubicBezTo>
                <a:close/>
                <a:moveTo>
                  <a:pt x="31" y="172"/>
                </a:moveTo>
                <a:cubicBezTo>
                  <a:pt x="44" y="172"/>
                  <a:pt x="44" y="172"/>
                  <a:pt x="44" y="172"/>
                </a:cubicBezTo>
                <a:cubicBezTo>
                  <a:pt x="44" y="199"/>
                  <a:pt x="44" y="199"/>
                  <a:pt x="44" y="199"/>
                </a:cubicBezTo>
                <a:cubicBezTo>
                  <a:pt x="31" y="199"/>
                  <a:pt x="31" y="199"/>
                  <a:pt x="31" y="199"/>
                </a:cubicBezTo>
                <a:cubicBezTo>
                  <a:pt x="31" y="172"/>
                  <a:pt x="31" y="172"/>
                  <a:pt x="31" y="172"/>
                </a:cubicBezTo>
                <a:close/>
                <a:moveTo>
                  <a:pt x="102" y="120"/>
                </a:moveTo>
                <a:cubicBezTo>
                  <a:pt x="20" y="120"/>
                  <a:pt x="20" y="120"/>
                  <a:pt x="20" y="120"/>
                </a:cubicBezTo>
                <a:cubicBezTo>
                  <a:pt x="20" y="210"/>
                  <a:pt x="20" y="210"/>
                  <a:pt x="20" y="210"/>
                </a:cubicBezTo>
                <a:cubicBezTo>
                  <a:pt x="102" y="210"/>
                  <a:pt x="102" y="210"/>
                  <a:pt x="102" y="210"/>
                </a:cubicBezTo>
                <a:cubicBezTo>
                  <a:pt x="102" y="120"/>
                  <a:pt x="102" y="120"/>
                  <a:pt x="102" y="120"/>
                </a:cubicBezTo>
                <a:close/>
                <a:moveTo>
                  <a:pt x="224" y="120"/>
                </a:moveTo>
                <a:cubicBezTo>
                  <a:pt x="224" y="210"/>
                  <a:pt x="224" y="210"/>
                  <a:pt x="224" y="210"/>
                </a:cubicBezTo>
                <a:cubicBezTo>
                  <a:pt x="252" y="210"/>
                  <a:pt x="279" y="210"/>
                  <a:pt x="306" y="210"/>
                </a:cubicBezTo>
                <a:cubicBezTo>
                  <a:pt x="306" y="120"/>
                  <a:pt x="306" y="120"/>
                  <a:pt x="306" y="120"/>
                </a:cubicBezTo>
                <a:cubicBezTo>
                  <a:pt x="224" y="120"/>
                  <a:pt x="224" y="120"/>
                  <a:pt x="224" y="120"/>
                </a:cubicBezTo>
                <a:close/>
                <a:moveTo>
                  <a:pt x="163" y="68"/>
                </a:moveTo>
                <a:cubicBezTo>
                  <a:pt x="113" y="80"/>
                  <a:pt x="113" y="80"/>
                  <a:pt x="113" y="80"/>
                </a:cubicBezTo>
                <a:cubicBezTo>
                  <a:pt x="113" y="210"/>
                  <a:pt x="113" y="210"/>
                  <a:pt x="113" y="210"/>
                </a:cubicBezTo>
                <a:cubicBezTo>
                  <a:pt x="214" y="210"/>
                  <a:pt x="214" y="210"/>
                  <a:pt x="214" y="210"/>
                </a:cubicBezTo>
                <a:cubicBezTo>
                  <a:pt x="214" y="80"/>
                  <a:pt x="214" y="80"/>
                  <a:pt x="214" y="80"/>
                </a:cubicBezTo>
                <a:cubicBezTo>
                  <a:pt x="163" y="68"/>
                  <a:pt x="163" y="68"/>
                  <a:pt x="163" y="68"/>
                </a:cubicBezTo>
                <a:close/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4406" tIns="42203" rIns="84406" bIns="42203"/>
          <a:lstStyle/>
          <a:p>
            <a:endParaRPr lang="en-GB" dirty="0"/>
          </a:p>
        </p:txBody>
      </p:sp>
      <p:grpSp>
        <p:nvGrpSpPr>
          <p:cNvPr id="21" name="Group 20"/>
          <p:cNvGrpSpPr>
            <a:grpSpLocks noChangeAspect="1"/>
          </p:cNvGrpSpPr>
          <p:nvPr/>
        </p:nvGrpSpPr>
        <p:grpSpPr>
          <a:xfrm>
            <a:off x="5328593" y="1941294"/>
            <a:ext cx="568007" cy="585031"/>
            <a:chOff x="3884143" y="1628800"/>
            <a:chExt cx="1015285" cy="1045714"/>
          </a:xfrm>
          <a:noFill/>
        </p:grpSpPr>
        <p:sp>
          <p:nvSpPr>
            <p:cNvPr id="22" name="Freeform 207"/>
            <p:cNvSpPr>
              <a:spLocks/>
            </p:cNvSpPr>
            <p:nvPr/>
          </p:nvSpPr>
          <p:spPr bwMode="auto">
            <a:xfrm>
              <a:off x="4331572" y="1674229"/>
              <a:ext cx="123429" cy="58714"/>
            </a:xfrm>
            <a:custGeom>
              <a:avLst/>
              <a:gdLst/>
              <a:ahLst/>
              <a:cxnLst>
                <a:cxn ang="0">
                  <a:pos x="92" y="0"/>
                </a:cxn>
                <a:cxn ang="0">
                  <a:pos x="122" y="29"/>
                </a:cxn>
                <a:cxn ang="0">
                  <a:pos x="92" y="58"/>
                </a:cxn>
                <a:cxn ang="0">
                  <a:pos x="89" y="58"/>
                </a:cxn>
                <a:cxn ang="0">
                  <a:pos x="89" y="44"/>
                </a:cxn>
                <a:cxn ang="0">
                  <a:pos x="30" y="44"/>
                </a:cxn>
                <a:cxn ang="0">
                  <a:pos x="30" y="58"/>
                </a:cxn>
                <a:cxn ang="0">
                  <a:pos x="29" y="58"/>
                </a:cxn>
                <a:cxn ang="0">
                  <a:pos x="8" y="50"/>
                </a:cxn>
                <a:cxn ang="0">
                  <a:pos x="0" y="29"/>
                </a:cxn>
                <a:cxn ang="0">
                  <a:pos x="29" y="0"/>
                </a:cxn>
                <a:cxn ang="0">
                  <a:pos x="92" y="0"/>
                </a:cxn>
              </a:cxnLst>
              <a:rect l="0" t="0" r="r" b="b"/>
              <a:pathLst>
                <a:path w="122" h="58">
                  <a:moveTo>
                    <a:pt x="92" y="0"/>
                  </a:moveTo>
                  <a:cubicBezTo>
                    <a:pt x="108" y="0"/>
                    <a:pt x="122" y="13"/>
                    <a:pt x="122" y="29"/>
                  </a:cubicBezTo>
                  <a:cubicBezTo>
                    <a:pt x="122" y="45"/>
                    <a:pt x="108" y="58"/>
                    <a:pt x="92" y="58"/>
                  </a:cubicBezTo>
                  <a:cubicBezTo>
                    <a:pt x="89" y="58"/>
                    <a:pt x="89" y="58"/>
                    <a:pt x="89" y="58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21" y="58"/>
                    <a:pt x="14" y="55"/>
                    <a:pt x="8" y="50"/>
                  </a:cubicBezTo>
                  <a:cubicBezTo>
                    <a:pt x="3" y="45"/>
                    <a:pt x="0" y="37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lnTo>
                    <a:pt x="92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3" name="Freeform 208"/>
            <p:cNvSpPr>
              <a:spLocks/>
            </p:cNvSpPr>
            <p:nvPr/>
          </p:nvSpPr>
          <p:spPr bwMode="auto">
            <a:xfrm>
              <a:off x="4355571" y="1628800"/>
              <a:ext cx="75000" cy="45429"/>
            </a:xfrm>
            <a:custGeom>
              <a:avLst/>
              <a:gdLst/>
              <a:ahLst/>
              <a:cxnLst>
                <a:cxn ang="0">
                  <a:pos x="37" y="0"/>
                </a:cxn>
                <a:cxn ang="0">
                  <a:pos x="68" y="45"/>
                </a:cxn>
                <a:cxn ang="0">
                  <a:pos x="5" y="45"/>
                </a:cxn>
                <a:cxn ang="0">
                  <a:pos x="37" y="0"/>
                </a:cxn>
              </a:cxnLst>
              <a:rect l="0" t="0" r="r" b="b"/>
              <a:pathLst>
                <a:path w="74" h="45">
                  <a:moveTo>
                    <a:pt x="37" y="0"/>
                  </a:moveTo>
                  <a:cubicBezTo>
                    <a:pt x="74" y="0"/>
                    <a:pt x="68" y="45"/>
                    <a:pt x="68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0" y="0"/>
                    <a:pt x="37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4" name="Freeform 209"/>
            <p:cNvSpPr>
              <a:spLocks/>
            </p:cNvSpPr>
            <p:nvPr/>
          </p:nvSpPr>
          <p:spPr bwMode="auto">
            <a:xfrm>
              <a:off x="4421571" y="1732943"/>
              <a:ext cx="477857" cy="16028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" y="0"/>
                </a:cxn>
                <a:cxn ang="0">
                  <a:pos x="959" y="0"/>
                </a:cxn>
                <a:cxn ang="0">
                  <a:pos x="1115" y="220"/>
                </a:cxn>
                <a:cxn ang="0">
                  <a:pos x="959" y="374"/>
                </a:cxn>
                <a:cxn ang="0">
                  <a:pos x="0" y="374"/>
                </a:cxn>
                <a:cxn ang="0">
                  <a:pos x="0" y="319"/>
                </a:cxn>
                <a:cxn ang="0">
                  <a:pos x="938" y="319"/>
                </a:cxn>
                <a:cxn ang="0">
                  <a:pos x="1044" y="215"/>
                </a:cxn>
                <a:cxn ang="0">
                  <a:pos x="923" y="40"/>
                </a:cxn>
                <a:cxn ang="0">
                  <a:pos x="0" y="40"/>
                </a:cxn>
                <a:cxn ang="0">
                  <a:pos x="0" y="0"/>
                </a:cxn>
              </a:cxnLst>
              <a:rect l="0" t="0" r="r" b="b"/>
              <a:pathLst>
                <a:path w="1115" h="374">
                  <a:moveTo>
                    <a:pt x="0" y="0"/>
                  </a:moveTo>
                  <a:lnTo>
                    <a:pt x="7" y="0"/>
                  </a:lnTo>
                  <a:lnTo>
                    <a:pt x="959" y="0"/>
                  </a:lnTo>
                  <a:lnTo>
                    <a:pt x="1115" y="220"/>
                  </a:lnTo>
                  <a:lnTo>
                    <a:pt x="959" y="374"/>
                  </a:lnTo>
                  <a:lnTo>
                    <a:pt x="0" y="374"/>
                  </a:lnTo>
                  <a:lnTo>
                    <a:pt x="0" y="319"/>
                  </a:lnTo>
                  <a:lnTo>
                    <a:pt x="938" y="319"/>
                  </a:lnTo>
                  <a:lnTo>
                    <a:pt x="1044" y="215"/>
                  </a:lnTo>
                  <a:lnTo>
                    <a:pt x="923" y="40"/>
                  </a:lnTo>
                  <a:lnTo>
                    <a:pt x="0" y="4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5" name="Freeform 210"/>
            <p:cNvSpPr>
              <a:spLocks/>
            </p:cNvSpPr>
            <p:nvPr/>
          </p:nvSpPr>
          <p:spPr bwMode="auto">
            <a:xfrm>
              <a:off x="4361571" y="1732943"/>
              <a:ext cx="60000" cy="941571"/>
            </a:xfrm>
            <a:custGeom>
              <a:avLst/>
              <a:gdLst/>
              <a:ahLst/>
              <a:cxnLst>
                <a:cxn ang="0">
                  <a:pos x="0" y="454"/>
                </a:cxn>
                <a:cxn ang="0">
                  <a:pos x="0" y="173"/>
                </a:cxn>
                <a:cxn ang="0">
                  <a:pos x="0" y="135"/>
                </a:cxn>
                <a:cxn ang="0">
                  <a:pos x="0" y="0"/>
                </a:cxn>
                <a:cxn ang="0">
                  <a:pos x="140" y="0"/>
                </a:cxn>
                <a:cxn ang="0">
                  <a:pos x="140" y="40"/>
                </a:cxn>
                <a:cxn ang="0">
                  <a:pos x="140" y="319"/>
                </a:cxn>
                <a:cxn ang="0">
                  <a:pos x="140" y="374"/>
                </a:cxn>
                <a:cxn ang="0">
                  <a:pos x="140" y="2197"/>
                </a:cxn>
                <a:cxn ang="0">
                  <a:pos x="0" y="2197"/>
                </a:cxn>
                <a:cxn ang="0">
                  <a:pos x="0" y="506"/>
                </a:cxn>
                <a:cxn ang="0">
                  <a:pos x="0" y="454"/>
                </a:cxn>
              </a:cxnLst>
              <a:rect l="0" t="0" r="r" b="b"/>
              <a:pathLst>
                <a:path w="140" h="2197">
                  <a:moveTo>
                    <a:pt x="0" y="454"/>
                  </a:moveTo>
                  <a:lnTo>
                    <a:pt x="0" y="173"/>
                  </a:lnTo>
                  <a:lnTo>
                    <a:pt x="0" y="135"/>
                  </a:lnTo>
                  <a:lnTo>
                    <a:pt x="0" y="0"/>
                  </a:lnTo>
                  <a:lnTo>
                    <a:pt x="140" y="0"/>
                  </a:lnTo>
                  <a:lnTo>
                    <a:pt x="140" y="40"/>
                  </a:lnTo>
                  <a:lnTo>
                    <a:pt x="140" y="319"/>
                  </a:lnTo>
                  <a:lnTo>
                    <a:pt x="140" y="374"/>
                  </a:lnTo>
                  <a:lnTo>
                    <a:pt x="140" y="2197"/>
                  </a:lnTo>
                  <a:lnTo>
                    <a:pt x="0" y="2197"/>
                  </a:lnTo>
                  <a:lnTo>
                    <a:pt x="0" y="506"/>
                  </a:lnTo>
                  <a:lnTo>
                    <a:pt x="0" y="4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6" name="Rectangle 211"/>
            <p:cNvSpPr>
              <a:spLocks noChangeArrowheads="1"/>
            </p:cNvSpPr>
            <p:nvPr/>
          </p:nvSpPr>
          <p:spPr bwMode="auto">
            <a:xfrm>
              <a:off x="4361571" y="1718800"/>
              <a:ext cx="60000" cy="14143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7" name="Freeform 212"/>
            <p:cNvSpPr>
              <a:spLocks/>
            </p:cNvSpPr>
            <p:nvPr/>
          </p:nvSpPr>
          <p:spPr bwMode="auto">
            <a:xfrm>
              <a:off x="3884143" y="1790800"/>
              <a:ext cx="477429" cy="159000"/>
            </a:xfrm>
            <a:custGeom>
              <a:avLst/>
              <a:gdLst/>
              <a:ahLst/>
              <a:cxnLst>
                <a:cxn ang="0">
                  <a:pos x="1114" y="319"/>
                </a:cxn>
                <a:cxn ang="0">
                  <a:pos x="1114" y="371"/>
                </a:cxn>
                <a:cxn ang="0">
                  <a:pos x="153" y="371"/>
                </a:cxn>
                <a:cxn ang="0">
                  <a:pos x="0" y="217"/>
                </a:cxn>
                <a:cxn ang="0">
                  <a:pos x="153" y="0"/>
                </a:cxn>
                <a:cxn ang="0">
                  <a:pos x="1107" y="0"/>
                </a:cxn>
                <a:cxn ang="0">
                  <a:pos x="1114" y="0"/>
                </a:cxn>
                <a:cxn ang="0">
                  <a:pos x="1114" y="38"/>
                </a:cxn>
                <a:cxn ang="0">
                  <a:pos x="191" y="38"/>
                </a:cxn>
                <a:cxn ang="0">
                  <a:pos x="70" y="213"/>
                </a:cxn>
                <a:cxn ang="0">
                  <a:pos x="174" y="319"/>
                </a:cxn>
                <a:cxn ang="0">
                  <a:pos x="1114" y="319"/>
                </a:cxn>
              </a:cxnLst>
              <a:rect l="0" t="0" r="r" b="b"/>
              <a:pathLst>
                <a:path w="1114" h="371">
                  <a:moveTo>
                    <a:pt x="1114" y="319"/>
                  </a:moveTo>
                  <a:lnTo>
                    <a:pt x="1114" y="371"/>
                  </a:lnTo>
                  <a:lnTo>
                    <a:pt x="153" y="371"/>
                  </a:lnTo>
                  <a:lnTo>
                    <a:pt x="0" y="217"/>
                  </a:lnTo>
                  <a:lnTo>
                    <a:pt x="153" y="0"/>
                  </a:lnTo>
                  <a:lnTo>
                    <a:pt x="1107" y="0"/>
                  </a:lnTo>
                  <a:lnTo>
                    <a:pt x="1114" y="0"/>
                  </a:lnTo>
                  <a:lnTo>
                    <a:pt x="1114" y="38"/>
                  </a:lnTo>
                  <a:lnTo>
                    <a:pt x="191" y="38"/>
                  </a:lnTo>
                  <a:lnTo>
                    <a:pt x="70" y="213"/>
                  </a:lnTo>
                  <a:lnTo>
                    <a:pt x="174" y="319"/>
                  </a:lnTo>
                  <a:lnTo>
                    <a:pt x="1114" y="319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8" name="Freeform 214"/>
            <p:cNvSpPr>
              <a:spLocks/>
            </p:cNvSpPr>
            <p:nvPr/>
          </p:nvSpPr>
          <p:spPr bwMode="auto">
            <a:xfrm>
              <a:off x="4063286" y="1840514"/>
              <a:ext cx="34286" cy="54429"/>
            </a:xfrm>
            <a:custGeom>
              <a:avLst/>
              <a:gdLst/>
              <a:ahLst/>
              <a:cxnLst>
                <a:cxn ang="0">
                  <a:pos x="23" y="0"/>
                </a:cxn>
                <a:cxn ang="0">
                  <a:pos x="34" y="0"/>
                </a:cxn>
                <a:cxn ang="0">
                  <a:pos x="34" y="33"/>
                </a:cxn>
                <a:cxn ang="0">
                  <a:pos x="33" y="44"/>
                </a:cxn>
                <a:cxn ang="0">
                  <a:pos x="27" y="51"/>
                </a:cxn>
                <a:cxn ang="0">
                  <a:pos x="16" y="54"/>
                </a:cxn>
                <a:cxn ang="0">
                  <a:pos x="4" y="49"/>
                </a:cxn>
                <a:cxn ang="0">
                  <a:pos x="0" y="36"/>
                </a:cxn>
                <a:cxn ang="0">
                  <a:pos x="10" y="35"/>
                </a:cxn>
                <a:cxn ang="0">
                  <a:pos x="11" y="42"/>
                </a:cxn>
                <a:cxn ang="0">
                  <a:pos x="16" y="45"/>
                </a:cxn>
                <a:cxn ang="0">
                  <a:pos x="22" y="43"/>
                </a:cxn>
                <a:cxn ang="0">
                  <a:pos x="23" y="34"/>
                </a:cxn>
                <a:cxn ang="0">
                  <a:pos x="23" y="0"/>
                </a:cxn>
              </a:cxnLst>
              <a:rect l="0" t="0" r="r" b="b"/>
              <a:pathLst>
                <a:path w="34" h="54">
                  <a:moveTo>
                    <a:pt x="23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8"/>
                    <a:pt x="33" y="41"/>
                    <a:pt x="33" y="44"/>
                  </a:cubicBezTo>
                  <a:cubicBezTo>
                    <a:pt x="32" y="47"/>
                    <a:pt x="30" y="49"/>
                    <a:pt x="27" y="51"/>
                  </a:cubicBezTo>
                  <a:cubicBezTo>
                    <a:pt x="24" y="53"/>
                    <a:pt x="21" y="54"/>
                    <a:pt x="16" y="54"/>
                  </a:cubicBezTo>
                  <a:cubicBezTo>
                    <a:pt x="11" y="54"/>
                    <a:pt x="7" y="52"/>
                    <a:pt x="4" y="49"/>
                  </a:cubicBezTo>
                  <a:cubicBezTo>
                    <a:pt x="1" y="47"/>
                    <a:pt x="0" y="42"/>
                    <a:pt x="0" y="36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8"/>
                    <a:pt x="10" y="41"/>
                    <a:pt x="11" y="42"/>
                  </a:cubicBezTo>
                  <a:cubicBezTo>
                    <a:pt x="12" y="44"/>
                    <a:pt x="14" y="45"/>
                    <a:pt x="16" y="45"/>
                  </a:cubicBezTo>
                  <a:cubicBezTo>
                    <a:pt x="19" y="45"/>
                    <a:pt x="21" y="44"/>
                    <a:pt x="22" y="43"/>
                  </a:cubicBezTo>
                  <a:cubicBezTo>
                    <a:pt x="23" y="41"/>
                    <a:pt x="23" y="38"/>
                    <a:pt x="23" y="34"/>
                  </a:cubicBezTo>
                  <a:lnTo>
                    <a:pt x="23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29" name="Freeform 215"/>
            <p:cNvSpPr>
              <a:spLocks noEditPoints="1"/>
            </p:cNvSpPr>
            <p:nvPr/>
          </p:nvSpPr>
          <p:spPr bwMode="auto">
            <a:xfrm>
              <a:off x="4106572" y="1839229"/>
              <a:ext cx="52714" cy="55714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3" y="14"/>
                </a:cxn>
                <a:cxn ang="0">
                  <a:pos x="8" y="7"/>
                </a:cxn>
                <a:cxn ang="0">
                  <a:pos x="14" y="2"/>
                </a:cxn>
                <a:cxn ang="0">
                  <a:pos x="26" y="0"/>
                </a:cxn>
                <a:cxn ang="0">
                  <a:pos x="45" y="7"/>
                </a:cxn>
                <a:cxn ang="0">
                  <a:pos x="52" y="27"/>
                </a:cxn>
                <a:cxn ang="0">
                  <a:pos x="45" y="48"/>
                </a:cxn>
                <a:cxn ang="0">
                  <a:pos x="26" y="55"/>
                </a:cxn>
                <a:cxn ang="0">
                  <a:pos x="7" y="48"/>
                </a:cxn>
                <a:cxn ang="0">
                  <a:pos x="0" y="28"/>
                </a:cxn>
                <a:cxn ang="0">
                  <a:pos x="11" y="27"/>
                </a:cxn>
                <a:cxn ang="0">
                  <a:pos x="15" y="41"/>
                </a:cxn>
                <a:cxn ang="0">
                  <a:pos x="26" y="46"/>
                </a:cxn>
                <a:cxn ang="0">
                  <a:pos x="37" y="41"/>
                </a:cxn>
                <a:cxn ang="0">
                  <a:pos x="41" y="27"/>
                </a:cxn>
                <a:cxn ang="0">
                  <a:pos x="37" y="13"/>
                </a:cxn>
                <a:cxn ang="0">
                  <a:pos x="26" y="9"/>
                </a:cxn>
                <a:cxn ang="0">
                  <a:pos x="15" y="13"/>
                </a:cxn>
                <a:cxn ang="0">
                  <a:pos x="11" y="27"/>
                </a:cxn>
              </a:cxnLst>
              <a:rect l="0" t="0" r="r" b="b"/>
              <a:pathLst>
                <a:path w="52" h="55">
                  <a:moveTo>
                    <a:pt x="0" y="28"/>
                  </a:moveTo>
                  <a:cubicBezTo>
                    <a:pt x="0" y="22"/>
                    <a:pt x="1" y="18"/>
                    <a:pt x="3" y="14"/>
                  </a:cubicBezTo>
                  <a:cubicBezTo>
                    <a:pt x="4" y="11"/>
                    <a:pt x="5" y="9"/>
                    <a:pt x="8" y="7"/>
                  </a:cubicBezTo>
                  <a:cubicBezTo>
                    <a:pt x="10" y="4"/>
                    <a:pt x="12" y="3"/>
                    <a:pt x="14" y="2"/>
                  </a:cubicBezTo>
                  <a:cubicBezTo>
                    <a:pt x="18" y="0"/>
                    <a:pt x="22" y="0"/>
                    <a:pt x="26" y="0"/>
                  </a:cubicBezTo>
                  <a:cubicBezTo>
                    <a:pt x="34" y="0"/>
                    <a:pt x="40" y="2"/>
                    <a:pt x="45" y="7"/>
                  </a:cubicBezTo>
                  <a:cubicBezTo>
                    <a:pt x="50" y="12"/>
                    <a:pt x="52" y="19"/>
                    <a:pt x="52" y="27"/>
                  </a:cubicBezTo>
                  <a:cubicBezTo>
                    <a:pt x="52" y="36"/>
                    <a:pt x="50" y="43"/>
                    <a:pt x="45" y="48"/>
                  </a:cubicBezTo>
                  <a:cubicBezTo>
                    <a:pt x="40" y="52"/>
                    <a:pt x="34" y="55"/>
                    <a:pt x="26" y="55"/>
                  </a:cubicBezTo>
                  <a:cubicBezTo>
                    <a:pt x="18" y="55"/>
                    <a:pt x="12" y="52"/>
                    <a:pt x="7" y="48"/>
                  </a:cubicBezTo>
                  <a:cubicBezTo>
                    <a:pt x="2" y="43"/>
                    <a:pt x="0" y="36"/>
                    <a:pt x="0" y="28"/>
                  </a:cubicBezTo>
                  <a:close/>
                  <a:moveTo>
                    <a:pt x="11" y="27"/>
                  </a:moveTo>
                  <a:cubicBezTo>
                    <a:pt x="11" y="33"/>
                    <a:pt x="13" y="38"/>
                    <a:pt x="15" y="41"/>
                  </a:cubicBezTo>
                  <a:cubicBezTo>
                    <a:pt x="18" y="44"/>
                    <a:pt x="22" y="46"/>
                    <a:pt x="26" y="46"/>
                  </a:cubicBezTo>
                  <a:cubicBezTo>
                    <a:pt x="30" y="46"/>
                    <a:pt x="34" y="44"/>
                    <a:pt x="37" y="41"/>
                  </a:cubicBezTo>
                  <a:cubicBezTo>
                    <a:pt x="39" y="38"/>
                    <a:pt x="41" y="33"/>
                    <a:pt x="41" y="27"/>
                  </a:cubicBezTo>
                  <a:cubicBezTo>
                    <a:pt x="41" y="21"/>
                    <a:pt x="39" y="16"/>
                    <a:pt x="37" y="13"/>
                  </a:cubicBezTo>
                  <a:cubicBezTo>
                    <a:pt x="34" y="10"/>
                    <a:pt x="31" y="9"/>
                    <a:pt x="26" y="9"/>
                  </a:cubicBezTo>
                  <a:cubicBezTo>
                    <a:pt x="22" y="9"/>
                    <a:pt x="18" y="10"/>
                    <a:pt x="15" y="13"/>
                  </a:cubicBezTo>
                  <a:cubicBezTo>
                    <a:pt x="13" y="16"/>
                    <a:pt x="11" y="21"/>
                    <a:pt x="11" y="27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0" name="Freeform 216"/>
            <p:cNvSpPr>
              <a:spLocks noEditPoints="1"/>
            </p:cNvSpPr>
            <p:nvPr/>
          </p:nvSpPr>
          <p:spPr bwMode="auto">
            <a:xfrm>
              <a:off x="4167429" y="1840514"/>
              <a:ext cx="45429" cy="5357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2" y="0"/>
                </a:cxn>
                <a:cxn ang="0">
                  <a:pos x="31" y="0"/>
                </a:cxn>
                <a:cxn ang="0">
                  <a:pos x="37" y="2"/>
                </a:cxn>
                <a:cxn ang="0">
                  <a:pos x="41" y="7"/>
                </a:cxn>
                <a:cxn ang="0">
                  <a:pos x="43" y="13"/>
                </a:cxn>
                <a:cxn ang="0">
                  <a:pos x="41" y="20"/>
                </a:cxn>
                <a:cxn ang="0">
                  <a:pos x="35" y="25"/>
                </a:cxn>
                <a:cxn ang="0">
                  <a:pos x="43" y="29"/>
                </a:cxn>
                <a:cxn ang="0">
                  <a:pos x="45" y="37"/>
                </a:cxn>
                <a:cxn ang="0">
                  <a:pos x="44" y="45"/>
                </a:cxn>
                <a:cxn ang="0">
                  <a:pos x="39" y="50"/>
                </a:cxn>
                <a:cxn ang="0">
                  <a:pos x="32" y="53"/>
                </a:cxn>
                <a:cxn ang="0">
                  <a:pos x="19" y="53"/>
                </a:cxn>
                <a:cxn ang="0">
                  <a:pos x="0" y="53"/>
                </a:cxn>
                <a:cxn ang="0">
                  <a:pos x="0" y="0"/>
                </a:cxn>
                <a:cxn ang="0">
                  <a:pos x="11" y="8"/>
                </a:cxn>
                <a:cxn ang="0">
                  <a:pos x="11" y="21"/>
                </a:cxn>
                <a:cxn ang="0">
                  <a:pos x="18" y="21"/>
                </a:cxn>
                <a:cxn ang="0">
                  <a:pos x="26" y="21"/>
                </a:cxn>
                <a:cxn ang="0">
                  <a:pos x="31" y="19"/>
                </a:cxn>
                <a:cxn ang="0">
                  <a:pos x="32" y="15"/>
                </a:cxn>
                <a:cxn ang="0">
                  <a:pos x="31" y="10"/>
                </a:cxn>
                <a:cxn ang="0">
                  <a:pos x="27" y="9"/>
                </a:cxn>
                <a:cxn ang="0">
                  <a:pos x="17" y="8"/>
                </a:cxn>
                <a:cxn ang="0">
                  <a:pos x="11" y="8"/>
                </a:cxn>
                <a:cxn ang="0">
                  <a:pos x="11" y="30"/>
                </a:cxn>
                <a:cxn ang="0">
                  <a:pos x="11" y="44"/>
                </a:cxn>
                <a:cxn ang="0">
                  <a:pos x="21" y="44"/>
                </a:cxn>
                <a:cxn ang="0">
                  <a:pos x="29" y="44"/>
                </a:cxn>
                <a:cxn ang="0">
                  <a:pos x="33" y="42"/>
                </a:cxn>
                <a:cxn ang="0">
                  <a:pos x="34" y="37"/>
                </a:cxn>
                <a:cxn ang="0">
                  <a:pos x="33" y="33"/>
                </a:cxn>
                <a:cxn ang="0">
                  <a:pos x="30" y="30"/>
                </a:cxn>
                <a:cxn ang="0">
                  <a:pos x="20" y="30"/>
                </a:cxn>
                <a:cxn ang="0">
                  <a:pos x="11" y="30"/>
                </a:cxn>
              </a:cxnLst>
              <a:rect l="0" t="0" r="r" b="b"/>
              <a:pathLst>
                <a:path w="45" h="53">
                  <a:moveTo>
                    <a:pt x="0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6" y="0"/>
                    <a:pt x="29" y="0"/>
                    <a:pt x="31" y="0"/>
                  </a:cubicBezTo>
                  <a:cubicBezTo>
                    <a:pt x="33" y="0"/>
                    <a:pt x="35" y="1"/>
                    <a:pt x="37" y="2"/>
                  </a:cubicBezTo>
                  <a:cubicBezTo>
                    <a:pt x="38" y="3"/>
                    <a:pt x="40" y="5"/>
                    <a:pt x="41" y="7"/>
                  </a:cubicBezTo>
                  <a:cubicBezTo>
                    <a:pt x="42" y="9"/>
                    <a:pt x="43" y="11"/>
                    <a:pt x="43" y="13"/>
                  </a:cubicBezTo>
                  <a:cubicBezTo>
                    <a:pt x="43" y="15"/>
                    <a:pt x="42" y="18"/>
                    <a:pt x="41" y="20"/>
                  </a:cubicBezTo>
                  <a:cubicBezTo>
                    <a:pt x="39" y="22"/>
                    <a:pt x="37" y="24"/>
                    <a:pt x="35" y="25"/>
                  </a:cubicBezTo>
                  <a:cubicBezTo>
                    <a:pt x="38" y="26"/>
                    <a:pt x="41" y="27"/>
                    <a:pt x="43" y="29"/>
                  </a:cubicBezTo>
                  <a:cubicBezTo>
                    <a:pt x="44" y="32"/>
                    <a:pt x="45" y="34"/>
                    <a:pt x="45" y="37"/>
                  </a:cubicBezTo>
                  <a:cubicBezTo>
                    <a:pt x="45" y="40"/>
                    <a:pt x="45" y="42"/>
                    <a:pt x="44" y="45"/>
                  </a:cubicBezTo>
                  <a:cubicBezTo>
                    <a:pt x="42" y="47"/>
                    <a:pt x="41" y="49"/>
                    <a:pt x="39" y="50"/>
                  </a:cubicBezTo>
                  <a:cubicBezTo>
                    <a:pt x="37" y="51"/>
                    <a:pt x="35" y="52"/>
                    <a:pt x="32" y="53"/>
                  </a:cubicBezTo>
                  <a:cubicBezTo>
                    <a:pt x="30" y="53"/>
                    <a:pt x="26" y="53"/>
                    <a:pt x="19" y="53"/>
                  </a:cubicBezTo>
                  <a:cubicBezTo>
                    <a:pt x="0" y="53"/>
                    <a:pt x="0" y="53"/>
                    <a:pt x="0" y="53"/>
                  </a:cubicBezTo>
                  <a:lnTo>
                    <a:pt x="0" y="0"/>
                  </a:lnTo>
                  <a:close/>
                  <a:moveTo>
                    <a:pt x="11" y="8"/>
                  </a:moveTo>
                  <a:cubicBezTo>
                    <a:pt x="11" y="21"/>
                    <a:pt x="11" y="21"/>
                    <a:pt x="11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23" y="21"/>
                    <a:pt x="25" y="21"/>
                    <a:pt x="26" y="21"/>
                  </a:cubicBezTo>
                  <a:cubicBezTo>
                    <a:pt x="28" y="20"/>
                    <a:pt x="29" y="20"/>
                    <a:pt x="31" y="19"/>
                  </a:cubicBezTo>
                  <a:cubicBezTo>
                    <a:pt x="32" y="18"/>
                    <a:pt x="32" y="16"/>
                    <a:pt x="32" y="15"/>
                  </a:cubicBezTo>
                  <a:cubicBezTo>
                    <a:pt x="32" y="13"/>
                    <a:pt x="32" y="12"/>
                    <a:pt x="31" y="10"/>
                  </a:cubicBezTo>
                  <a:cubicBezTo>
                    <a:pt x="30" y="9"/>
                    <a:pt x="28" y="9"/>
                    <a:pt x="27" y="9"/>
                  </a:cubicBezTo>
                  <a:cubicBezTo>
                    <a:pt x="26" y="8"/>
                    <a:pt x="23" y="8"/>
                    <a:pt x="17" y="8"/>
                  </a:cubicBezTo>
                  <a:lnTo>
                    <a:pt x="11" y="8"/>
                  </a:lnTo>
                  <a:close/>
                  <a:moveTo>
                    <a:pt x="11" y="30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5" y="44"/>
                    <a:pt x="28" y="44"/>
                    <a:pt x="29" y="44"/>
                  </a:cubicBezTo>
                  <a:cubicBezTo>
                    <a:pt x="30" y="43"/>
                    <a:pt x="32" y="43"/>
                    <a:pt x="33" y="42"/>
                  </a:cubicBezTo>
                  <a:cubicBezTo>
                    <a:pt x="34" y="40"/>
                    <a:pt x="34" y="39"/>
                    <a:pt x="34" y="37"/>
                  </a:cubicBezTo>
                  <a:cubicBezTo>
                    <a:pt x="34" y="35"/>
                    <a:pt x="34" y="34"/>
                    <a:pt x="33" y="33"/>
                  </a:cubicBezTo>
                  <a:cubicBezTo>
                    <a:pt x="32" y="32"/>
                    <a:pt x="31" y="31"/>
                    <a:pt x="30" y="30"/>
                  </a:cubicBezTo>
                  <a:cubicBezTo>
                    <a:pt x="28" y="30"/>
                    <a:pt x="25" y="30"/>
                    <a:pt x="20" y="30"/>
                  </a:cubicBezTo>
                  <a:lnTo>
                    <a:pt x="11" y="3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1" name="Freeform 217"/>
            <p:cNvSpPr>
              <a:spLocks/>
            </p:cNvSpPr>
            <p:nvPr/>
          </p:nvSpPr>
          <p:spPr bwMode="auto">
            <a:xfrm>
              <a:off x="4441714" y="1789943"/>
              <a:ext cx="35572" cy="46286"/>
            </a:xfrm>
            <a:custGeom>
              <a:avLst/>
              <a:gdLst/>
              <a:ahLst/>
              <a:cxnLst>
                <a:cxn ang="0">
                  <a:pos x="0" y="108"/>
                </a:cxn>
                <a:cxn ang="0">
                  <a:pos x="0" y="0"/>
                </a:cxn>
                <a:cxn ang="0">
                  <a:pos x="80" y="0"/>
                </a:cxn>
                <a:cxn ang="0">
                  <a:pos x="80" y="16"/>
                </a:cxn>
                <a:cxn ang="0">
                  <a:pos x="21" y="16"/>
                </a:cxn>
                <a:cxn ang="0">
                  <a:pos x="21" y="42"/>
                </a:cxn>
                <a:cxn ang="0">
                  <a:pos x="76" y="42"/>
                </a:cxn>
                <a:cxn ang="0">
                  <a:pos x="76" y="61"/>
                </a:cxn>
                <a:cxn ang="0">
                  <a:pos x="21" y="61"/>
                </a:cxn>
                <a:cxn ang="0">
                  <a:pos x="21" y="89"/>
                </a:cxn>
                <a:cxn ang="0">
                  <a:pos x="83" y="89"/>
                </a:cxn>
                <a:cxn ang="0">
                  <a:pos x="83" y="108"/>
                </a:cxn>
                <a:cxn ang="0">
                  <a:pos x="0" y="108"/>
                </a:cxn>
              </a:cxnLst>
              <a:rect l="0" t="0" r="r" b="b"/>
              <a:pathLst>
                <a:path w="83" h="108">
                  <a:moveTo>
                    <a:pt x="0" y="108"/>
                  </a:moveTo>
                  <a:lnTo>
                    <a:pt x="0" y="0"/>
                  </a:lnTo>
                  <a:lnTo>
                    <a:pt x="80" y="0"/>
                  </a:lnTo>
                  <a:lnTo>
                    <a:pt x="80" y="16"/>
                  </a:lnTo>
                  <a:lnTo>
                    <a:pt x="21" y="16"/>
                  </a:lnTo>
                  <a:lnTo>
                    <a:pt x="21" y="42"/>
                  </a:lnTo>
                  <a:lnTo>
                    <a:pt x="76" y="42"/>
                  </a:lnTo>
                  <a:lnTo>
                    <a:pt x="76" y="61"/>
                  </a:lnTo>
                  <a:lnTo>
                    <a:pt x="21" y="61"/>
                  </a:lnTo>
                  <a:lnTo>
                    <a:pt x="21" y="89"/>
                  </a:lnTo>
                  <a:lnTo>
                    <a:pt x="83" y="89"/>
                  </a:lnTo>
                  <a:lnTo>
                    <a:pt x="83" y="108"/>
                  </a:lnTo>
                  <a:lnTo>
                    <a:pt x="0" y="10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2" name="Freeform 218"/>
            <p:cNvSpPr>
              <a:spLocks noEditPoints="1"/>
            </p:cNvSpPr>
            <p:nvPr/>
          </p:nvSpPr>
          <p:spPr bwMode="auto">
            <a:xfrm>
              <a:off x="4485429" y="1789943"/>
              <a:ext cx="39429" cy="4628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7" y="0"/>
                </a:cxn>
                <a:cxn ang="0">
                  <a:pos x="26" y="1"/>
                </a:cxn>
                <a:cxn ang="0">
                  <a:pos x="33" y="5"/>
                </a:cxn>
                <a:cxn ang="0">
                  <a:pos x="37" y="12"/>
                </a:cxn>
                <a:cxn ang="0">
                  <a:pos x="39" y="23"/>
                </a:cxn>
                <a:cxn ang="0">
                  <a:pos x="37" y="33"/>
                </a:cxn>
                <a:cxn ang="0">
                  <a:pos x="32" y="41"/>
                </a:cxn>
                <a:cxn ang="0">
                  <a:pos x="26" y="45"/>
                </a:cxn>
                <a:cxn ang="0">
                  <a:pos x="17" y="46"/>
                </a:cxn>
                <a:cxn ang="0">
                  <a:pos x="0" y="46"/>
                </a:cxn>
                <a:cxn ang="0">
                  <a:pos x="0" y="0"/>
                </a:cxn>
                <a:cxn ang="0">
                  <a:pos x="9" y="7"/>
                </a:cxn>
                <a:cxn ang="0">
                  <a:pos x="9" y="38"/>
                </a:cxn>
                <a:cxn ang="0">
                  <a:pos x="16" y="38"/>
                </a:cxn>
                <a:cxn ang="0">
                  <a:pos x="22" y="38"/>
                </a:cxn>
                <a:cxn ang="0">
                  <a:pos x="26" y="36"/>
                </a:cxn>
                <a:cxn ang="0">
                  <a:pos x="28" y="31"/>
                </a:cxn>
                <a:cxn ang="0">
                  <a:pos x="29" y="23"/>
                </a:cxn>
                <a:cxn ang="0">
                  <a:pos x="28" y="15"/>
                </a:cxn>
                <a:cxn ang="0">
                  <a:pos x="25" y="10"/>
                </a:cxn>
                <a:cxn ang="0">
                  <a:pos x="21" y="8"/>
                </a:cxn>
                <a:cxn ang="0">
                  <a:pos x="13" y="7"/>
                </a:cxn>
                <a:cxn ang="0">
                  <a:pos x="9" y="7"/>
                </a:cxn>
              </a:cxnLst>
              <a:rect l="0" t="0" r="r" b="b"/>
              <a:pathLst>
                <a:path w="39" h="46">
                  <a:moveTo>
                    <a:pt x="0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21" y="0"/>
                    <a:pt x="24" y="0"/>
                    <a:pt x="26" y="1"/>
                  </a:cubicBezTo>
                  <a:cubicBezTo>
                    <a:pt x="28" y="1"/>
                    <a:pt x="31" y="3"/>
                    <a:pt x="33" y="5"/>
                  </a:cubicBezTo>
                  <a:cubicBezTo>
                    <a:pt x="35" y="7"/>
                    <a:pt x="36" y="9"/>
                    <a:pt x="37" y="12"/>
                  </a:cubicBezTo>
                  <a:cubicBezTo>
                    <a:pt x="38" y="15"/>
                    <a:pt x="39" y="19"/>
                    <a:pt x="39" y="23"/>
                  </a:cubicBezTo>
                  <a:cubicBezTo>
                    <a:pt x="39" y="27"/>
                    <a:pt x="38" y="30"/>
                    <a:pt x="37" y="33"/>
                  </a:cubicBezTo>
                  <a:cubicBezTo>
                    <a:pt x="36" y="36"/>
                    <a:pt x="34" y="39"/>
                    <a:pt x="32" y="41"/>
                  </a:cubicBezTo>
                  <a:cubicBezTo>
                    <a:pt x="31" y="43"/>
                    <a:pt x="28" y="44"/>
                    <a:pt x="26" y="45"/>
                  </a:cubicBezTo>
                  <a:cubicBezTo>
                    <a:pt x="24" y="46"/>
                    <a:pt x="21" y="46"/>
                    <a:pt x="17" y="46"/>
                  </a:cubicBezTo>
                  <a:cubicBezTo>
                    <a:pt x="0" y="46"/>
                    <a:pt x="0" y="46"/>
                    <a:pt x="0" y="46"/>
                  </a:cubicBezTo>
                  <a:lnTo>
                    <a:pt x="0" y="0"/>
                  </a:lnTo>
                  <a:close/>
                  <a:moveTo>
                    <a:pt x="9" y="7"/>
                  </a:moveTo>
                  <a:cubicBezTo>
                    <a:pt x="9" y="38"/>
                    <a:pt x="9" y="38"/>
                    <a:pt x="9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9" y="38"/>
                    <a:pt x="21" y="38"/>
                    <a:pt x="22" y="38"/>
                  </a:cubicBezTo>
                  <a:cubicBezTo>
                    <a:pt x="23" y="37"/>
                    <a:pt x="25" y="37"/>
                    <a:pt x="26" y="36"/>
                  </a:cubicBezTo>
                  <a:cubicBezTo>
                    <a:pt x="27" y="35"/>
                    <a:pt x="27" y="33"/>
                    <a:pt x="28" y="31"/>
                  </a:cubicBezTo>
                  <a:cubicBezTo>
                    <a:pt x="29" y="29"/>
                    <a:pt x="29" y="26"/>
                    <a:pt x="29" y="23"/>
                  </a:cubicBezTo>
                  <a:cubicBezTo>
                    <a:pt x="29" y="19"/>
                    <a:pt x="29" y="17"/>
                    <a:pt x="28" y="15"/>
                  </a:cubicBezTo>
                  <a:cubicBezTo>
                    <a:pt x="27" y="13"/>
                    <a:pt x="26" y="11"/>
                    <a:pt x="25" y="10"/>
                  </a:cubicBezTo>
                  <a:cubicBezTo>
                    <a:pt x="24" y="9"/>
                    <a:pt x="23" y="8"/>
                    <a:pt x="21" y="8"/>
                  </a:cubicBezTo>
                  <a:cubicBezTo>
                    <a:pt x="20" y="8"/>
                    <a:pt x="17" y="7"/>
                    <a:pt x="13" y="7"/>
                  </a:cubicBezTo>
                  <a:lnTo>
                    <a:pt x="9" y="7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3" name="Freeform 219"/>
            <p:cNvSpPr>
              <a:spLocks/>
            </p:cNvSpPr>
            <p:nvPr/>
          </p:nvSpPr>
          <p:spPr bwMode="auto">
            <a:xfrm>
              <a:off x="4531714" y="1789943"/>
              <a:ext cx="37714" cy="4757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" y="0"/>
                </a:cxn>
                <a:cxn ang="0">
                  <a:pos x="10" y="25"/>
                </a:cxn>
                <a:cxn ang="0">
                  <a:pos x="10" y="32"/>
                </a:cxn>
                <a:cxn ang="0">
                  <a:pos x="13" y="37"/>
                </a:cxn>
                <a:cxn ang="0">
                  <a:pos x="19" y="39"/>
                </a:cxn>
                <a:cxn ang="0">
                  <a:pos x="25" y="37"/>
                </a:cxn>
                <a:cxn ang="0">
                  <a:pos x="28" y="33"/>
                </a:cxn>
                <a:cxn ang="0">
                  <a:pos x="28" y="25"/>
                </a:cxn>
                <a:cxn ang="0">
                  <a:pos x="28" y="0"/>
                </a:cxn>
                <a:cxn ang="0">
                  <a:pos x="37" y="0"/>
                </a:cxn>
                <a:cxn ang="0">
                  <a:pos x="37" y="24"/>
                </a:cxn>
                <a:cxn ang="0">
                  <a:pos x="37" y="36"/>
                </a:cxn>
                <a:cxn ang="0">
                  <a:pos x="34" y="42"/>
                </a:cxn>
                <a:cxn ang="0">
                  <a:pos x="28" y="45"/>
                </a:cxn>
                <a:cxn ang="0">
                  <a:pos x="20" y="47"/>
                </a:cxn>
                <a:cxn ang="0">
                  <a:pos x="9" y="45"/>
                </a:cxn>
                <a:cxn ang="0">
                  <a:pos x="4" y="41"/>
                </a:cxn>
                <a:cxn ang="0">
                  <a:pos x="1" y="36"/>
                </a:cxn>
                <a:cxn ang="0">
                  <a:pos x="0" y="24"/>
                </a:cxn>
                <a:cxn ang="0">
                  <a:pos x="0" y="0"/>
                </a:cxn>
              </a:cxnLst>
              <a:rect l="0" t="0" r="r" b="b"/>
              <a:pathLst>
                <a:path w="37" h="47">
                  <a:moveTo>
                    <a:pt x="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9"/>
                    <a:pt x="10" y="31"/>
                    <a:pt x="10" y="32"/>
                  </a:cubicBezTo>
                  <a:cubicBezTo>
                    <a:pt x="11" y="34"/>
                    <a:pt x="12" y="36"/>
                    <a:pt x="13" y="37"/>
                  </a:cubicBezTo>
                  <a:cubicBezTo>
                    <a:pt x="15" y="38"/>
                    <a:pt x="17" y="39"/>
                    <a:pt x="19" y="39"/>
                  </a:cubicBezTo>
                  <a:cubicBezTo>
                    <a:pt x="22" y="39"/>
                    <a:pt x="24" y="38"/>
                    <a:pt x="25" y="37"/>
                  </a:cubicBezTo>
                  <a:cubicBezTo>
                    <a:pt x="27" y="36"/>
                    <a:pt x="27" y="35"/>
                    <a:pt x="28" y="33"/>
                  </a:cubicBezTo>
                  <a:cubicBezTo>
                    <a:pt x="28" y="32"/>
                    <a:pt x="28" y="29"/>
                    <a:pt x="28" y="25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30"/>
                    <a:pt x="37" y="33"/>
                    <a:pt x="37" y="36"/>
                  </a:cubicBezTo>
                  <a:cubicBezTo>
                    <a:pt x="36" y="38"/>
                    <a:pt x="35" y="40"/>
                    <a:pt x="34" y="42"/>
                  </a:cubicBezTo>
                  <a:cubicBezTo>
                    <a:pt x="33" y="43"/>
                    <a:pt x="31" y="44"/>
                    <a:pt x="28" y="45"/>
                  </a:cubicBezTo>
                  <a:cubicBezTo>
                    <a:pt x="26" y="46"/>
                    <a:pt x="23" y="47"/>
                    <a:pt x="20" y="47"/>
                  </a:cubicBezTo>
                  <a:cubicBezTo>
                    <a:pt x="15" y="47"/>
                    <a:pt x="12" y="46"/>
                    <a:pt x="9" y="45"/>
                  </a:cubicBezTo>
                  <a:cubicBezTo>
                    <a:pt x="7" y="44"/>
                    <a:pt x="5" y="43"/>
                    <a:pt x="4" y="41"/>
                  </a:cubicBezTo>
                  <a:cubicBezTo>
                    <a:pt x="3" y="40"/>
                    <a:pt x="2" y="38"/>
                    <a:pt x="1" y="36"/>
                  </a:cubicBezTo>
                  <a:cubicBezTo>
                    <a:pt x="1" y="33"/>
                    <a:pt x="0" y="30"/>
                    <a:pt x="0" y="24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4" name="Freeform 220"/>
            <p:cNvSpPr>
              <a:spLocks/>
            </p:cNvSpPr>
            <p:nvPr/>
          </p:nvSpPr>
          <p:spPr bwMode="auto">
            <a:xfrm>
              <a:off x="4578429" y="1788657"/>
              <a:ext cx="40286" cy="48857"/>
            </a:xfrm>
            <a:custGeom>
              <a:avLst/>
              <a:gdLst/>
              <a:ahLst/>
              <a:cxnLst>
                <a:cxn ang="0">
                  <a:pos x="31" y="30"/>
                </a:cxn>
                <a:cxn ang="0">
                  <a:pos x="40" y="33"/>
                </a:cxn>
                <a:cxn ang="0">
                  <a:pos x="33" y="44"/>
                </a:cxn>
                <a:cxn ang="0">
                  <a:pos x="21" y="48"/>
                </a:cxn>
                <a:cxn ang="0">
                  <a:pos x="6" y="41"/>
                </a:cxn>
                <a:cxn ang="0">
                  <a:pos x="0" y="24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5"/>
                </a:cxn>
                <a:cxn ang="0">
                  <a:pos x="40" y="13"/>
                </a:cxn>
                <a:cxn ang="0">
                  <a:pos x="31" y="16"/>
                </a:cxn>
                <a:cxn ang="0">
                  <a:pos x="27" y="10"/>
                </a:cxn>
                <a:cxn ang="0">
                  <a:pos x="21" y="8"/>
                </a:cxn>
                <a:cxn ang="0">
                  <a:pos x="12" y="12"/>
                </a:cxn>
                <a:cxn ang="0">
                  <a:pos x="9" y="24"/>
                </a:cxn>
                <a:cxn ang="0">
                  <a:pos x="12" y="36"/>
                </a:cxn>
                <a:cxn ang="0">
                  <a:pos x="21" y="40"/>
                </a:cxn>
                <a:cxn ang="0">
                  <a:pos x="27" y="37"/>
                </a:cxn>
                <a:cxn ang="0">
                  <a:pos x="31" y="30"/>
                </a:cxn>
              </a:cxnLst>
              <a:rect l="0" t="0" r="r" b="b"/>
              <a:pathLst>
                <a:path w="40" h="48">
                  <a:moveTo>
                    <a:pt x="31" y="30"/>
                  </a:moveTo>
                  <a:cubicBezTo>
                    <a:pt x="40" y="33"/>
                    <a:pt x="40" y="33"/>
                    <a:pt x="40" y="33"/>
                  </a:cubicBezTo>
                  <a:cubicBezTo>
                    <a:pt x="39" y="38"/>
                    <a:pt x="36" y="42"/>
                    <a:pt x="33" y="44"/>
                  </a:cubicBezTo>
                  <a:cubicBezTo>
                    <a:pt x="30" y="47"/>
                    <a:pt x="26" y="48"/>
                    <a:pt x="21" y="48"/>
                  </a:cubicBezTo>
                  <a:cubicBezTo>
                    <a:pt x="15" y="48"/>
                    <a:pt x="10" y="46"/>
                    <a:pt x="6" y="41"/>
                  </a:cubicBezTo>
                  <a:cubicBezTo>
                    <a:pt x="2" y="37"/>
                    <a:pt x="0" y="32"/>
                    <a:pt x="0" y="24"/>
                  </a:cubicBezTo>
                  <a:cubicBezTo>
                    <a:pt x="0" y="17"/>
                    <a:pt x="2" y="11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7" y="0"/>
                    <a:pt x="32" y="2"/>
                    <a:pt x="35" y="5"/>
                  </a:cubicBezTo>
                  <a:cubicBezTo>
                    <a:pt x="37" y="7"/>
                    <a:pt x="39" y="10"/>
                    <a:pt x="40" y="13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0" y="13"/>
                    <a:pt x="29" y="11"/>
                    <a:pt x="27" y="10"/>
                  </a:cubicBezTo>
                  <a:cubicBezTo>
                    <a:pt x="25" y="9"/>
                    <a:pt x="23" y="8"/>
                    <a:pt x="21" y="8"/>
                  </a:cubicBezTo>
                  <a:cubicBezTo>
                    <a:pt x="17" y="8"/>
                    <a:pt x="15" y="9"/>
                    <a:pt x="12" y="12"/>
                  </a:cubicBezTo>
                  <a:cubicBezTo>
                    <a:pt x="10" y="14"/>
                    <a:pt x="9" y="18"/>
                    <a:pt x="9" y="24"/>
                  </a:cubicBezTo>
                  <a:cubicBezTo>
                    <a:pt x="9" y="29"/>
                    <a:pt x="10" y="34"/>
                    <a:pt x="12" y="36"/>
                  </a:cubicBezTo>
                  <a:cubicBezTo>
                    <a:pt x="15" y="39"/>
                    <a:pt x="17" y="40"/>
                    <a:pt x="21" y="40"/>
                  </a:cubicBezTo>
                  <a:cubicBezTo>
                    <a:pt x="23" y="40"/>
                    <a:pt x="25" y="39"/>
                    <a:pt x="27" y="37"/>
                  </a:cubicBezTo>
                  <a:cubicBezTo>
                    <a:pt x="29" y="36"/>
                    <a:pt x="30" y="33"/>
                    <a:pt x="31" y="3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5" name="Freeform 221"/>
            <p:cNvSpPr>
              <a:spLocks noEditPoints="1"/>
            </p:cNvSpPr>
            <p:nvPr/>
          </p:nvSpPr>
          <p:spPr bwMode="auto">
            <a:xfrm>
              <a:off x="4622143" y="1789943"/>
              <a:ext cx="47572" cy="46286"/>
            </a:xfrm>
            <a:custGeom>
              <a:avLst/>
              <a:gdLst/>
              <a:ahLst/>
              <a:cxnLst>
                <a:cxn ang="0">
                  <a:pos x="111" y="108"/>
                </a:cxn>
                <a:cxn ang="0">
                  <a:pos x="87" y="108"/>
                </a:cxn>
                <a:cxn ang="0">
                  <a:pos x="77" y="82"/>
                </a:cxn>
                <a:cxn ang="0">
                  <a:pos x="33" y="82"/>
                </a:cxn>
                <a:cxn ang="0">
                  <a:pos x="23" y="108"/>
                </a:cxn>
                <a:cxn ang="0">
                  <a:pos x="0" y="108"/>
                </a:cxn>
                <a:cxn ang="0">
                  <a:pos x="42" y="0"/>
                </a:cxn>
                <a:cxn ang="0">
                  <a:pos x="66" y="0"/>
                </a:cxn>
                <a:cxn ang="0">
                  <a:pos x="111" y="108"/>
                </a:cxn>
                <a:cxn ang="0">
                  <a:pos x="70" y="66"/>
                </a:cxn>
                <a:cxn ang="0">
                  <a:pos x="54" y="23"/>
                </a:cxn>
                <a:cxn ang="0">
                  <a:pos x="40" y="66"/>
                </a:cxn>
                <a:cxn ang="0">
                  <a:pos x="70" y="66"/>
                </a:cxn>
              </a:cxnLst>
              <a:rect l="0" t="0" r="r" b="b"/>
              <a:pathLst>
                <a:path w="111" h="108">
                  <a:moveTo>
                    <a:pt x="111" y="108"/>
                  </a:moveTo>
                  <a:lnTo>
                    <a:pt x="87" y="108"/>
                  </a:lnTo>
                  <a:lnTo>
                    <a:pt x="77" y="82"/>
                  </a:lnTo>
                  <a:lnTo>
                    <a:pt x="33" y="82"/>
                  </a:lnTo>
                  <a:lnTo>
                    <a:pt x="23" y="108"/>
                  </a:lnTo>
                  <a:lnTo>
                    <a:pt x="0" y="108"/>
                  </a:lnTo>
                  <a:lnTo>
                    <a:pt x="42" y="0"/>
                  </a:lnTo>
                  <a:lnTo>
                    <a:pt x="66" y="0"/>
                  </a:lnTo>
                  <a:lnTo>
                    <a:pt x="111" y="108"/>
                  </a:lnTo>
                  <a:close/>
                  <a:moveTo>
                    <a:pt x="70" y="66"/>
                  </a:moveTo>
                  <a:lnTo>
                    <a:pt x="54" y="23"/>
                  </a:lnTo>
                  <a:lnTo>
                    <a:pt x="40" y="66"/>
                  </a:lnTo>
                  <a:lnTo>
                    <a:pt x="70" y="6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6" name="Freeform 222"/>
            <p:cNvSpPr>
              <a:spLocks/>
            </p:cNvSpPr>
            <p:nvPr/>
          </p:nvSpPr>
          <p:spPr bwMode="auto">
            <a:xfrm>
              <a:off x="4666286" y="1789943"/>
              <a:ext cx="36429" cy="46286"/>
            </a:xfrm>
            <a:custGeom>
              <a:avLst/>
              <a:gdLst/>
              <a:ahLst/>
              <a:cxnLst>
                <a:cxn ang="0">
                  <a:pos x="31" y="108"/>
                </a:cxn>
                <a:cxn ang="0">
                  <a:pos x="31" y="16"/>
                </a:cxn>
                <a:cxn ang="0">
                  <a:pos x="0" y="16"/>
                </a:cxn>
                <a:cxn ang="0">
                  <a:pos x="0" y="0"/>
                </a:cxn>
                <a:cxn ang="0">
                  <a:pos x="85" y="0"/>
                </a:cxn>
                <a:cxn ang="0">
                  <a:pos x="85" y="16"/>
                </a:cxn>
                <a:cxn ang="0">
                  <a:pos x="55" y="16"/>
                </a:cxn>
                <a:cxn ang="0">
                  <a:pos x="55" y="108"/>
                </a:cxn>
                <a:cxn ang="0">
                  <a:pos x="31" y="108"/>
                </a:cxn>
              </a:cxnLst>
              <a:rect l="0" t="0" r="r" b="b"/>
              <a:pathLst>
                <a:path w="85" h="108">
                  <a:moveTo>
                    <a:pt x="31" y="108"/>
                  </a:moveTo>
                  <a:lnTo>
                    <a:pt x="31" y="16"/>
                  </a:lnTo>
                  <a:lnTo>
                    <a:pt x="0" y="16"/>
                  </a:lnTo>
                  <a:lnTo>
                    <a:pt x="0" y="0"/>
                  </a:lnTo>
                  <a:lnTo>
                    <a:pt x="85" y="0"/>
                  </a:lnTo>
                  <a:lnTo>
                    <a:pt x="85" y="16"/>
                  </a:lnTo>
                  <a:lnTo>
                    <a:pt x="55" y="16"/>
                  </a:lnTo>
                  <a:lnTo>
                    <a:pt x="55" y="108"/>
                  </a:lnTo>
                  <a:lnTo>
                    <a:pt x="31" y="10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7" name="Rectangle 223"/>
            <p:cNvSpPr>
              <a:spLocks noChangeArrowheads="1"/>
            </p:cNvSpPr>
            <p:nvPr/>
          </p:nvSpPr>
          <p:spPr bwMode="auto">
            <a:xfrm>
              <a:off x="4709143" y="1789943"/>
              <a:ext cx="9857" cy="46286"/>
            </a:xfrm>
            <a:prstGeom prst="rect">
              <a:avLst/>
            </a:prstGeom>
            <a:grpFill/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8" name="Freeform 224"/>
            <p:cNvSpPr>
              <a:spLocks noEditPoints="1"/>
            </p:cNvSpPr>
            <p:nvPr/>
          </p:nvSpPr>
          <p:spPr bwMode="auto">
            <a:xfrm>
              <a:off x="4726286" y="1788657"/>
              <a:ext cx="45429" cy="48857"/>
            </a:xfrm>
            <a:custGeom>
              <a:avLst/>
              <a:gdLst/>
              <a:ahLst/>
              <a:cxnLst>
                <a:cxn ang="0">
                  <a:pos x="0" y="24"/>
                </a:cxn>
                <a:cxn ang="0">
                  <a:pos x="2" y="12"/>
                </a:cxn>
                <a:cxn ang="0">
                  <a:pos x="6" y="6"/>
                </a:cxn>
                <a:cxn ang="0">
                  <a:pos x="12" y="2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5" y="24"/>
                </a:cxn>
                <a:cxn ang="0">
                  <a:pos x="38" y="41"/>
                </a:cxn>
                <a:cxn ang="0">
                  <a:pos x="22" y="48"/>
                </a:cxn>
                <a:cxn ang="0">
                  <a:pos x="6" y="41"/>
                </a:cxn>
                <a:cxn ang="0">
                  <a:pos x="0" y="24"/>
                </a:cxn>
                <a:cxn ang="0">
                  <a:pos x="9" y="24"/>
                </a:cxn>
                <a:cxn ang="0">
                  <a:pos x="13" y="36"/>
                </a:cxn>
                <a:cxn ang="0">
                  <a:pos x="22" y="40"/>
                </a:cxn>
                <a:cxn ang="0">
                  <a:pos x="31" y="36"/>
                </a:cxn>
                <a:cxn ang="0">
                  <a:pos x="35" y="24"/>
                </a:cxn>
                <a:cxn ang="0">
                  <a:pos x="31" y="12"/>
                </a:cxn>
                <a:cxn ang="0">
                  <a:pos x="22" y="8"/>
                </a:cxn>
                <a:cxn ang="0">
                  <a:pos x="13" y="12"/>
                </a:cxn>
                <a:cxn ang="0">
                  <a:pos x="9" y="24"/>
                </a:cxn>
              </a:cxnLst>
              <a:rect l="0" t="0" r="r" b="b"/>
              <a:pathLst>
                <a:path w="45" h="48">
                  <a:moveTo>
                    <a:pt x="0" y="24"/>
                  </a:moveTo>
                  <a:cubicBezTo>
                    <a:pt x="0" y="19"/>
                    <a:pt x="0" y="15"/>
                    <a:pt x="2" y="12"/>
                  </a:cubicBezTo>
                  <a:cubicBezTo>
                    <a:pt x="3" y="10"/>
                    <a:pt x="4" y="8"/>
                    <a:pt x="6" y="6"/>
                  </a:cubicBezTo>
                  <a:cubicBezTo>
                    <a:pt x="8" y="4"/>
                    <a:pt x="10" y="3"/>
                    <a:pt x="12" y="2"/>
                  </a:cubicBezTo>
                  <a:cubicBezTo>
                    <a:pt x="15" y="0"/>
                    <a:pt x="18" y="0"/>
                    <a:pt x="22" y="0"/>
                  </a:cubicBezTo>
                  <a:cubicBezTo>
                    <a:pt x="29" y="0"/>
                    <a:pt x="34" y="2"/>
                    <a:pt x="38" y="6"/>
                  </a:cubicBezTo>
                  <a:cubicBezTo>
                    <a:pt x="42" y="10"/>
                    <a:pt x="45" y="16"/>
                    <a:pt x="45" y="24"/>
                  </a:cubicBezTo>
                  <a:cubicBezTo>
                    <a:pt x="45" y="31"/>
                    <a:pt x="42" y="37"/>
                    <a:pt x="38" y="41"/>
                  </a:cubicBezTo>
                  <a:cubicBezTo>
                    <a:pt x="34" y="46"/>
                    <a:pt x="29" y="48"/>
                    <a:pt x="22" y="48"/>
                  </a:cubicBezTo>
                  <a:cubicBezTo>
                    <a:pt x="15" y="48"/>
                    <a:pt x="10" y="46"/>
                    <a:pt x="6" y="41"/>
                  </a:cubicBezTo>
                  <a:cubicBezTo>
                    <a:pt x="2" y="37"/>
                    <a:pt x="0" y="31"/>
                    <a:pt x="0" y="24"/>
                  </a:cubicBezTo>
                  <a:close/>
                  <a:moveTo>
                    <a:pt x="9" y="24"/>
                  </a:moveTo>
                  <a:cubicBezTo>
                    <a:pt x="9" y="29"/>
                    <a:pt x="10" y="33"/>
                    <a:pt x="13" y="36"/>
                  </a:cubicBezTo>
                  <a:cubicBezTo>
                    <a:pt x="15" y="38"/>
                    <a:pt x="18" y="40"/>
                    <a:pt x="22" y="40"/>
                  </a:cubicBezTo>
                  <a:cubicBezTo>
                    <a:pt x="26" y="40"/>
                    <a:pt x="29" y="38"/>
                    <a:pt x="31" y="36"/>
                  </a:cubicBezTo>
                  <a:cubicBezTo>
                    <a:pt x="34" y="33"/>
                    <a:pt x="35" y="29"/>
                    <a:pt x="35" y="24"/>
                  </a:cubicBezTo>
                  <a:cubicBezTo>
                    <a:pt x="35" y="18"/>
                    <a:pt x="34" y="14"/>
                    <a:pt x="31" y="12"/>
                  </a:cubicBezTo>
                  <a:cubicBezTo>
                    <a:pt x="29" y="9"/>
                    <a:pt x="26" y="8"/>
                    <a:pt x="22" y="8"/>
                  </a:cubicBezTo>
                  <a:cubicBezTo>
                    <a:pt x="18" y="8"/>
                    <a:pt x="15" y="9"/>
                    <a:pt x="13" y="12"/>
                  </a:cubicBezTo>
                  <a:cubicBezTo>
                    <a:pt x="10" y="14"/>
                    <a:pt x="9" y="18"/>
                    <a:pt x="9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39" name="Freeform 225"/>
            <p:cNvSpPr>
              <a:spLocks/>
            </p:cNvSpPr>
            <p:nvPr/>
          </p:nvSpPr>
          <p:spPr bwMode="auto">
            <a:xfrm>
              <a:off x="4779000" y="1789943"/>
              <a:ext cx="37286" cy="46286"/>
            </a:xfrm>
            <a:custGeom>
              <a:avLst/>
              <a:gdLst/>
              <a:ahLst/>
              <a:cxnLst>
                <a:cxn ang="0">
                  <a:pos x="0" y="108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66" y="73"/>
                </a:cxn>
                <a:cxn ang="0">
                  <a:pos x="66" y="0"/>
                </a:cxn>
                <a:cxn ang="0">
                  <a:pos x="87" y="0"/>
                </a:cxn>
                <a:cxn ang="0">
                  <a:pos x="87" y="108"/>
                </a:cxn>
                <a:cxn ang="0">
                  <a:pos x="63" y="108"/>
                </a:cxn>
                <a:cxn ang="0">
                  <a:pos x="21" y="37"/>
                </a:cxn>
                <a:cxn ang="0">
                  <a:pos x="21" y="108"/>
                </a:cxn>
                <a:cxn ang="0">
                  <a:pos x="0" y="108"/>
                </a:cxn>
              </a:cxnLst>
              <a:rect l="0" t="0" r="r" b="b"/>
              <a:pathLst>
                <a:path w="87" h="108">
                  <a:moveTo>
                    <a:pt x="0" y="108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66" y="73"/>
                  </a:lnTo>
                  <a:lnTo>
                    <a:pt x="66" y="0"/>
                  </a:lnTo>
                  <a:lnTo>
                    <a:pt x="87" y="0"/>
                  </a:lnTo>
                  <a:lnTo>
                    <a:pt x="87" y="108"/>
                  </a:lnTo>
                  <a:lnTo>
                    <a:pt x="63" y="108"/>
                  </a:lnTo>
                  <a:lnTo>
                    <a:pt x="21" y="37"/>
                  </a:lnTo>
                  <a:lnTo>
                    <a:pt x="21" y="108"/>
                  </a:lnTo>
                  <a:lnTo>
                    <a:pt x="0" y="10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</p:grp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4420606" y="1892650"/>
            <a:ext cx="589345" cy="557264"/>
            <a:chOff x="7718425" y="2232025"/>
            <a:chExt cx="787400" cy="744538"/>
          </a:xfrm>
          <a:noFill/>
        </p:grpSpPr>
        <p:sp>
          <p:nvSpPr>
            <p:cNvPr id="41" name="Freeform 23"/>
            <p:cNvSpPr>
              <a:spLocks/>
            </p:cNvSpPr>
            <p:nvPr/>
          </p:nvSpPr>
          <p:spPr bwMode="auto">
            <a:xfrm>
              <a:off x="7718425" y="2922588"/>
              <a:ext cx="787400" cy="53975"/>
            </a:xfrm>
            <a:custGeom>
              <a:avLst/>
              <a:gdLst>
                <a:gd name="T0" fmla="*/ 258 w 267"/>
                <a:gd name="T1" fmla="*/ 0 h 18"/>
                <a:gd name="T2" fmla="*/ 8 w 267"/>
                <a:gd name="T3" fmla="*/ 0 h 18"/>
                <a:gd name="T4" fmla="*/ 0 w 267"/>
                <a:gd name="T5" fmla="*/ 9 h 18"/>
                <a:gd name="T6" fmla="*/ 8 w 267"/>
                <a:gd name="T7" fmla="*/ 18 h 18"/>
                <a:gd name="T8" fmla="*/ 258 w 267"/>
                <a:gd name="T9" fmla="*/ 18 h 18"/>
                <a:gd name="T10" fmla="*/ 267 w 267"/>
                <a:gd name="T11" fmla="*/ 9 h 18"/>
                <a:gd name="T12" fmla="*/ 258 w 267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7" h="18">
                  <a:moveTo>
                    <a:pt x="25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4"/>
                    <a:pt x="4" y="18"/>
                    <a:pt x="8" y="18"/>
                  </a:cubicBezTo>
                  <a:cubicBezTo>
                    <a:pt x="258" y="18"/>
                    <a:pt x="258" y="18"/>
                    <a:pt x="258" y="18"/>
                  </a:cubicBezTo>
                  <a:cubicBezTo>
                    <a:pt x="263" y="18"/>
                    <a:pt x="267" y="14"/>
                    <a:pt x="267" y="9"/>
                  </a:cubicBezTo>
                  <a:cubicBezTo>
                    <a:pt x="267" y="4"/>
                    <a:pt x="263" y="0"/>
                    <a:pt x="258" y="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2" name="Freeform 24"/>
            <p:cNvSpPr>
              <a:spLocks/>
            </p:cNvSpPr>
            <p:nvPr/>
          </p:nvSpPr>
          <p:spPr bwMode="auto">
            <a:xfrm>
              <a:off x="8223250" y="2509838"/>
              <a:ext cx="182562" cy="381000"/>
            </a:xfrm>
            <a:custGeom>
              <a:avLst/>
              <a:gdLst>
                <a:gd name="T0" fmla="*/ 0 w 62"/>
                <a:gd name="T1" fmla="*/ 6 h 129"/>
                <a:gd name="T2" fmla="*/ 0 w 62"/>
                <a:gd name="T3" fmla="*/ 129 h 129"/>
                <a:gd name="T4" fmla="*/ 62 w 62"/>
                <a:gd name="T5" fmla="*/ 129 h 129"/>
                <a:gd name="T6" fmla="*/ 62 w 62"/>
                <a:gd name="T7" fmla="*/ 6 h 129"/>
                <a:gd name="T8" fmla="*/ 56 w 62"/>
                <a:gd name="T9" fmla="*/ 0 h 129"/>
                <a:gd name="T10" fmla="*/ 6 w 62"/>
                <a:gd name="T11" fmla="*/ 0 h 129"/>
                <a:gd name="T12" fmla="*/ 0 w 62"/>
                <a:gd name="T13" fmla="*/ 6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129">
                  <a:moveTo>
                    <a:pt x="0" y="6"/>
                  </a:moveTo>
                  <a:cubicBezTo>
                    <a:pt x="0" y="129"/>
                    <a:pt x="0" y="129"/>
                    <a:pt x="0" y="129"/>
                  </a:cubicBezTo>
                  <a:cubicBezTo>
                    <a:pt x="62" y="129"/>
                    <a:pt x="62" y="129"/>
                    <a:pt x="62" y="129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3"/>
                    <a:pt x="59" y="0"/>
                    <a:pt x="5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3" name="Freeform 25"/>
            <p:cNvSpPr>
              <a:spLocks/>
            </p:cNvSpPr>
            <p:nvPr/>
          </p:nvSpPr>
          <p:spPr bwMode="auto">
            <a:xfrm>
              <a:off x="8004175" y="2609850"/>
              <a:ext cx="180975" cy="280987"/>
            </a:xfrm>
            <a:custGeom>
              <a:avLst/>
              <a:gdLst>
                <a:gd name="T0" fmla="*/ 6 w 61"/>
                <a:gd name="T1" fmla="*/ 0 h 95"/>
                <a:gd name="T2" fmla="*/ 0 w 61"/>
                <a:gd name="T3" fmla="*/ 6 h 95"/>
                <a:gd name="T4" fmla="*/ 0 w 61"/>
                <a:gd name="T5" fmla="*/ 95 h 95"/>
                <a:gd name="T6" fmla="*/ 61 w 61"/>
                <a:gd name="T7" fmla="*/ 95 h 95"/>
                <a:gd name="T8" fmla="*/ 61 w 61"/>
                <a:gd name="T9" fmla="*/ 6 h 95"/>
                <a:gd name="T10" fmla="*/ 55 w 61"/>
                <a:gd name="T11" fmla="*/ 0 h 95"/>
                <a:gd name="T12" fmla="*/ 6 w 61"/>
                <a:gd name="T1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95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61" y="95"/>
                    <a:pt x="61" y="95"/>
                    <a:pt x="61" y="95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3"/>
                    <a:pt x="59" y="0"/>
                    <a:pt x="55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4" name="Freeform 26"/>
            <p:cNvSpPr>
              <a:spLocks/>
            </p:cNvSpPr>
            <p:nvPr/>
          </p:nvSpPr>
          <p:spPr bwMode="auto">
            <a:xfrm>
              <a:off x="7786688" y="2701925"/>
              <a:ext cx="179387" cy="188912"/>
            </a:xfrm>
            <a:custGeom>
              <a:avLst/>
              <a:gdLst>
                <a:gd name="T0" fmla="*/ 61 w 61"/>
                <a:gd name="T1" fmla="*/ 6 h 64"/>
                <a:gd name="T2" fmla="*/ 55 w 61"/>
                <a:gd name="T3" fmla="*/ 0 h 64"/>
                <a:gd name="T4" fmla="*/ 6 w 61"/>
                <a:gd name="T5" fmla="*/ 0 h 64"/>
                <a:gd name="T6" fmla="*/ 0 w 61"/>
                <a:gd name="T7" fmla="*/ 6 h 64"/>
                <a:gd name="T8" fmla="*/ 0 w 61"/>
                <a:gd name="T9" fmla="*/ 64 h 64"/>
                <a:gd name="T10" fmla="*/ 61 w 61"/>
                <a:gd name="T11" fmla="*/ 64 h 64"/>
                <a:gd name="T12" fmla="*/ 61 w 61"/>
                <a:gd name="T13" fmla="*/ 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64">
                  <a:moveTo>
                    <a:pt x="61" y="6"/>
                  </a:moveTo>
                  <a:cubicBezTo>
                    <a:pt x="61" y="2"/>
                    <a:pt x="58" y="0"/>
                    <a:pt x="5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0" y="2"/>
                    <a:pt x="0" y="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61" y="64"/>
                    <a:pt x="61" y="64"/>
                    <a:pt x="61" y="64"/>
                  </a:cubicBezTo>
                  <a:lnTo>
                    <a:pt x="61" y="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  <p:sp>
          <p:nvSpPr>
            <p:cNvPr id="45" name="Freeform 27"/>
            <p:cNvSpPr>
              <a:spLocks/>
            </p:cNvSpPr>
            <p:nvPr/>
          </p:nvSpPr>
          <p:spPr bwMode="auto">
            <a:xfrm>
              <a:off x="7815263" y="2232025"/>
              <a:ext cx="531812" cy="346075"/>
            </a:xfrm>
            <a:custGeom>
              <a:avLst/>
              <a:gdLst>
                <a:gd name="T0" fmla="*/ 21 w 180"/>
                <a:gd name="T1" fmla="*/ 112 h 117"/>
                <a:gd name="T2" fmla="*/ 68 w 180"/>
                <a:gd name="T3" fmla="*/ 66 h 117"/>
                <a:gd name="T4" fmla="*/ 92 w 180"/>
                <a:gd name="T5" fmla="*/ 90 h 117"/>
                <a:gd name="T6" fmla="*/ 100 w 180"/>
                <a:gd name="T7" fmla="*/ 93 h 117"/>
                <a:gd name="T8" fmla="*/ 108 w 180"/>
                <a:gd name="T9" fmla="*/ 90 h 117"/>
                <a:gd name="T10" fmla="*/ 159 w 180"/>
                <a:gd name="T11" fmla="*/ 39 h 117"/>
                <a:gd name="T12" fmla="*/ 159 w 180"/>
                <a:gd name="T13" fmla="*/ 56 h 117"/>
                <a:gd name="T14" fmla="*/ 170 w 180"/>
                <a:gd name="T15" fmla="*/ 66 h 117"/>
                <a:gd name="T16" fmla="*/ 180 w 180"/>
                <a:gd name="T17" fmla="*/ 56 h 117"/>
                <a:gd name="T18" fmla="*/ 180 w 180"/>
                <a:gd name="T19" fmla="*/ 10 h 117"/>
                <a:gd name="T20" fmla="*/ 177 w 180"/>
                <a:gd name="T21" fmla="*/ 3 h 117"/>
                <a:gd name="T22" fmla="*/ 170 w 180"/>
                <a:gd name="T23" fmla="*/ 0 h 117"/>
                <a:gd name="T24" fmla="*/ 124 w 180"/>
                <a:gd name="T25" fmla="*/ 0 h 117"/>
                <a:gd name="T26" fmla="*/ 114 w 180"/>
                <a:gd name="T27" fmla="*/ 10 h 117"/>
                <a:gd name="T28" fmla="*/ 124 w 180"/>
                <a:gd name="T29" fmla="*/ 20 h 117"/>
                <a:gd name="T30" fmla="*/ 144 w 180"/>
                <a:gd name="T31" fmla="*/ 20 h 117"/>
                <a:gd name="T32" fmla="*/ 100 w 180"/>
                <a:gd name="T33" fmla="*/ 65 h 117"/>
                <a:gd name="T34" fmla="*/ 76 w 180"/>
                <a:gd name="T35" fmla="*/ 41 h 117"/>
                <a:gd name="T36" fmla="*/ 68 w 180"/>
                <a:gd name="T37" fmla="*/ 37 h 117"/>
                <a:gd name="T38" fmla="*/ 59 w 180"/>
                <a:gd name="T39" fmla="*/ 41 h 117"/>
                <a:gd name="T40" fmla="*/ 4 w 180"/>
                <a:gd name="T41" fmla="*/ 96 h 117"/>
                <a:gd name="T42" fmla="*/ 4 w 180"/>
                <a:gd name="T43" fmla="*/ 112 h 117"/>
                <a:gd name="T44" fmla="*/ 21 w 180"/>
                <a:gd name="T45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0" h="117">
                  <a:moveTo>
                    <a:pt x="21" y="112"/>
                  </a:moveTo>
                  <a:cubicBezTo>
                    <a:pt x="68" y="66"/>
                    <a:pt x="68" y="66"/>
                    <a:pt x="68" y="66"/>
                  </a:cubicBezTo>
                  <a:cubicBezTo>
                    <a:pt x="92" y="90"/>
                    <a:pt x="92" y="90"/>
                    <a:pt x="92" y="90"/>
                  </a:cubicBezTo>
                  <a:cubicBezTo>
                    <a:pt x="94" y="92"/>
                    <a:pt x="97" y="93"/>
                    <a:pt x="100" y="93"/>
                  </a:cubicBezTo>
                  <a:cubicBezTo>
                    <a:pt x="103" y="93"/>
                    <a:pt x="106" y="92"/>
                    <a:pt x="108" y="90"/>
                  </a:cubicBezTo>
                  <a:cubicBezTo>
                    <a:pt x="159" y="39"/>
                    <a:pt x="159" y="39"/>
                    <a:pt x="159" y="39"/>
                  </a:cubicBezTo>
                  <a:cubicBezTo>
                    <a:pt x="159" y="56"/>
                    <a:pt x="159" y="56"/>
                    <a:pt x="159" y="56"/>
                  </a:cubicBezTo>
                  <a:cubicBezTo>
                    <a:pt x="159" y="62"/>
                    <a:pt x="164" y="66"/>
                    <a:pt x="170" y="66"/>
                  </a:cubicBezTo>
                  <a:cubicBezTo>
                    <a:pt x="175" y="66"/>
                    <a:pt x="180" y="62"/>
                    <a:pt x="180" y="56"/>
                  </a:cubicBezTo>
                  <a:cubicBezTo>
                    <a:pt x="180" y="10"/>
                    <a:pt x="180" y="10"/>
                    <a:pt x="180" y="10"/>
                  </a:cubicBezTo>
                  <a:cubicBezTo>
                    <a:pt x="180" y="8"/>
                    <a:pt x="179" y="5"/>
                    <a:pt x="177" y="3"/>
                  </a:cubicBezTo>
                  <a:cubicBezTo>
                    <a:pt x="175" y="1"/>
                    <a:pt x="172" y="0"/>
                    <a:pt x="170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8" y="0"/>
                    <a:pt x="114" y="5"/>
                    <a:pt x="114" y="10"/>
                  </a:cubicBezTo>
                  <a:cubicBezTo>
                    <a:pt x="114" y="16"/>
                    <a:pt x="118" y="20"/>
                    <a:pt x="124" y="20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4" y="39"/>
                    <a:pt x="71" y="37"/>
                    <a:pt x="68" y="37"/>
                  </a:cubicBezTo>
                  <a:cubicBezTo>
                    <a:pt x="64" y="37"/>
                    <a:pt x="61" y="39"/>
                    <a:pt x="59" y="41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0" y="100"/>
                    <a:pt x="0" y="108"/>
                    <a:pt x="4" y="112"/>
                  </a:cubicBezTo>
                  <a:cubicBezTo>
                    <a:pt x="9" y="117"/>
                    <a:pt x="16" y="117"/>
                    <a:pt x="21" y="11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lIns="84406" tIns="42203" rIns="84406" bIns="42203"/>
            <a:lstStyle/>
            <a:p>
              <a:pPr>
                <a:defRPr/>
              </a:pPr>
              <a:endParaRPr lang="en-GB" dirty="0"/>
            </a:p>
          </p:txBody>
        </p:sp>
      </p:grpSp>
      <p:sp>
        <p:nvSpPr>
          <p:cNvPr id="46" name="Freeform 12"/>
          <p:cNvSpPr>
            <a:spLocks noChangeAspect="1" noEditPoints="1"/>
          </p:cNvSpPr>
          <p:nvPr/>
        </p:nvSpPr>
        <p:spPr bwMode="auto">
          <a:xfrm>
            <a:off x="6304796" y="2021801"/>
            <a:ext cx="628650" cy="400050"/>
          </a:xfrm>
          <a:custGeom>
            <a:avLst/>
            <a:gdLst>
              <a:gd name="T0" fmla="*/ 2147483646 w 442"/>
              <a:gd name="T1" fmla="*/ 2147483646 h 281"/>
              <a:gd name="T2" fmla="*/ 2147483646 w 442"/>
              <a:gd name="T3" fmla="*/ 2147483646 h 281"/>
              <a:gd name="T4" fmla="*/ 2147483646 w 442"/>
              <a:gd name="T5" fmla="*/ 2147483646 h 281"/>
              <a:gd name="T6" fmla="*/ 2147483646 w 442"/>
              <a:gd name="T7" fmla="*/ 2147483646 h 281"/>
              <a:gd name="T8" fmla="*/ 2147483646 w 442"/>
              <a:gd name="T9" fmla="*/ 2147483646 h 281"/>
              <a:gd name="T10" fmla="*/ 2147483646 w 442"/>
              <a:gd name="T11" fmla="*/ 2147483646 h 281"/>
              <a:gd name="T12" fmla="*/ 2147483646 w 442"/>
              <a:gd name="T13" fmla="*/ 2147483646 h 281"/>
              <a:gd name="T14" fmla="*/ 2147483646 w 442"/>
              <a:gd name="T15" fmla="*/ 2147483646 h 281"/>
              <a:gd name="T16" fmla="*/ 2147483646 w 442"/>
              <a:gd name="T17" fmla="*/ 2147483646 h 281"/>
              <a:gd name="T18" fmla="*/ 2147483646 w 442"/>
              <a:gd name="T19" fmla="*/ 2147483646 h 281"/>
              <a:gd name="T20" fmla="*/ 2147483646 w 442"/>
              <a:gd name="T21" fmla="*/ 2147483646 h 281"/>
              <a:gd name="T22" fmla="*/ 2147483646 w 442"/>
              <a:gd name="T23" fmla="*/ 2147483646 h 281"/>
              <a:gd name="T24" fmla="*/ 2147483646 w 442"/>
              <a:gd name="T25" fmla="*/ 2147483646 h 281"/>
              <a:gd name="T26" fmla="*/ 2147483646 w 442"/>
              <a:gd name="T27" fmla="*/ 2147483646 h 281"/>
              <a:gd name="T28" fmla="*/ 2147483646 w 442"/>
              <a:gd name="T29" fmla="*/ 2147483646 h 281"/>
              <a:gd name="T30" fmla="*/ 2147483646 w 442"/>
              <a:gd name="T31" fmla="*/ 2147483646 h 281"/>
              <a:gd name="T32" fmla="*/ 2147483646 w 442"/>
              <a:gd name="T33" fmla="*/ 2147483646 h 281"/>
              <a:gd name="T34" fmla="*/ 2147483646 w 442"/>
              <a:gd name="T35" fmla="*/ 2147483646 h 281"/>
              <a:gd name="T36" fmla="*/ 2147483646 w 442"/>
              <a:gd name="T37" fmla="*/ 2147483646 h 281"/>
              <a:gd name="T38" fmla="*/ 2147483646 w 442"/>
              <a:gd name="T39" fmla="*/ 2147483646 h 281"/>
              <a:gd name="T40" fmla="*/ 2147483646 w 442"/>
              <a:gd name="T41" fmla="*/ 2147483646 h 281"/>
              <a:gd name="T42" fmla="*/ 2147483646 w 442"/>
              <a:gd name="T43" fmla="*/ 2147483646 h 281"/>
              <a:gd name="T44" fmla="*/ 2147483646 w 442"/>
              <a:gd name="T45" fmla="*/ 2147483646 h 281"/>
              <a:gd name="T46" fmla="*/ 2147483646 w 442"/>
              <a:gd name="T47" fmla="*/ 2147483646 h 281"/>
              <a:gd name="T48" fmla="*/ 2147483646 w 442"/>
              <a:gd name="T49" fmla="*/ 0 h 281"/>
              <a:gd name="T50" fmla="*/ 2147483646 w 442"/>
              <a:gd name="T51" fmla="*/ 2147483646 h 281"/>
              <a:gd name="T52" fmla="*/ 0 w 442"/>
              <a:gd name="T53" fmla="*/ 2147483646 h 281"/>
              <a:gd name="T54" fmla="*/ 2147483646 w 442"/>
              <a:gd name="T55" fmla="*/ 2147483646 h 281"/>
              <a:gd name="T56" fmla="*/ 2147483646 w 442"/>
              <a:gd name="T57" fmla="*/ 2147483646 h 281"/>
              <a:gd name="T58" fmla="*/ 2147483646 w 442"/>
              <a:gd name="T59" fmla="*/ 2147483646 h 281"/>
              <a:gd name="T60" fmla="*/ 2147483646 w 442"/>
              <a:gd name="T61" fmla="*/ 2147483646 h 281"/>
              <a:gd name="T62" fmla="*/ 2147483646 w 442"/>
              <a:gd name="T63" fmla="*/ 2147483646 h 281"/>
              <a:gd name="T64" fmla="*/ 2147483646 w 442"/>
              <a:gd name="T65" fmla="*/ 2147483646 h 281"/>
              <a:gd name="T66" fmla="*/ 2147483646 w 442"/>
              <a:gd name="T67" fmla="*/ 2147483646 h 281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2" h="281">
                <a:moveTo>
                  <a:pt x="310" y="85"/>
                </a:moveTo>
                <a:cubicBezTo>
                  <a:pt x="310" y="85"/>
                  <a:pt x="273" y="70"/>
                  <a:pt x="254" y="66"/>
                </a:cubicBezTo>
                <a:cubicBezTo>
                  <a:pt x="241" y="62"/>
                  <a:pt x="239" y="64"/>
                  <a:pt x="228" y="70"/>
                </a:cubicBezTo>
                <a:cubicBezTo>
                  <a:pt x="218" y="76"/>
                  <a:pt x="203" y="82"/>
                  <a:pt x="195" y="89"/>
                </a:cubicBezTo>
                <a:cubicBezTo>
                  <a:pt x="190" y="94"/>
                  <a:pt x="183" y="143"/>
                  <a:pt x="183" y="143"/>
                </a:cubicBezTo>
                <a:cubicBezTo>
                  <a:pt x="182" y="157"/>
                  <a:pt x="199" y="157"/>
                  <a:pt x="208" y="147"/>
                </a:cubicBezTo>
                <a:cubicBezTo>
                  <a:pt x="214" y="140"/>
                  <a:pt x="219" y="130"/>
                  <a:pt x="222" y="123"/>
                </a:cubicBezTo>
                <a:cubicBezTo>
                  <a:pt x="224" y="117"/>
                  <a:pt x="224" y="119"/>
                  <a:pt x="224" y="119"/>
                </a:cubicBezTo>
                <a:cubicBezTo>
                  <a:pt x="238" y="116"/>
                  <a:pt x="238" y="116"/>
                  <a:pt x="238" y="116"/>
                </a:cubicBezTo>
                <a:cubicBezTo>
                  <a:pt x="248" y="126"/>
                  <a:pt x="261" y="138"/>
                  <a:pt x="275" y="151"/>
                </a:cubicBezTo>
                <a:cubicBezTo>
                  <a:pt x="297" y="172"/>
                  <a:pt x="318" y="192"/>
                  <a:pt x="327" y="200"/>
                </a:cubicBezTo>
                <a:cubicBezTo>
                  <a:pt x="329" y="202"/>
                  <a:pt x="331" y="204"/>
                  <a:pt x="332" y="206"/>
                </a:cubicBezTo>
                <a:cubicBezTo>
                  <a:pt x="333" y="208"/>
                  <a:pt x="333" y="211"/>
                  <a:pt x="332" y="213"/>
                </a:cubicBezTo>
                <a:cubicBezTo>
                  <a:pt x="331" y="216"/>
                  <a:pt x="330" y="219"/>
                  <a:pt x="327" y="222"/>
                </a:cubicBezTo>
                <a:cubicBezTo>
                  <a:pt x="327" y="222"/>
                  <a:pt x="326" y="223"/>
                  <a:pt x="325" y="224"/>
                </a:cubicBezTo>
                <a:cubicBezTo>
                  <a:pt x="279" y="184"/>
                  <a:pt x="279" y="184"/>
                  <a:pt x="279" y="184"/>
                </a:cubicBezTo>
                <a:cubicBezTo>
                  <a:pt x="277" y="183"/>
                  <a:pt x="274" y="183"/>
                  <a:pt x="273" y="185"/>
                </a:cubicBezTo>
                <a:cubicBezTo>
                  <a:pt x="271" y="187"/>
                  <a:pt x="271" y="190"/>
                  <a:pt x="273" y="191"/>
                </a:cubicBezTo>
                <a:cubicBezTo>
                  <a:pt x="319" y="230"/>
                  <a:pt x="319" y="230"/>
                  <a:pt x="319" y="230"/>
                </a:cubicBezTo>
                <a:cubicBezTo>
                  <a:pt x="313" y="235"/>
                  <a:pt x="306" y="239"/>
                  <a:pt x="300" y="243"/>
                </a:cubicBezTo>
                <a:cubicBezTo>
                  <a:pt x="250" y="200"/>
                  <a:pt x="250" y="200"/>
                  <a:pt x="250" y="200"/>
                </a:cubicBezTo>
                <a:cubicBezTo>
                  <a:pt x="248" y="198"/>
                  <a:pt x="245" y="198"/>
                  <a:pt x="243" y="200"/>
                </a:cubicBezTo>
                <a:cubicBezTo>
                  <a:pt x="242" y="202"/>
                  <a:pt x="242" y="205"/>
                  <a:pt x="244" y="207"/>
                </a:cubicBezTo>
                <a:cubicBezTo>
                  <a:pt x="291" y="247"/>
                  <a:pt x="291" y="247"/>
                  <a:pt x="291" y="247"/>
                </a:cubicBezTo>
                <a:cubicBezTo>
                  <a:pt x="285" y="250"/>
                  <a:pt x="275" y="252"/>
                  <a:pt x="267" y="254"/>
                </a:cubicBezTo>
                <a:cubicBezTo>
                  <a:pt x="230" y="220"/>
                  <a:pt x="230" y="220"/>
                  <a:pt x="230" y="220"/>
                </a:cubicBezTo>
                <a:cubicBezTo>
                  <a:pt x="228" y="219"/>
                  <a:pt x="225" y="219"/>
                  <a:pt x="223" y="221"/>
                </a:cubicBezTo>
                <a:cubicBezTo>
                  <a:pt x="222" y="223"/>
                  <a:pt x="222" y="225"/>
                  <a:pt x="224" y="227"/>
                </a:cubicBezTo>
                <a:cubicBezTo>
                  <a:pt x="256" y="256"/>
                  <a:pt x="256" y="256"/>
                  <a:pt x="256" y="256"/>
                </a:cubicBezTo>
                <a:cubicBezTo>
                  <a:pt x="250" y="257"/>
                  <a:pt x="242" y="258"/>
                  <a:pt x="235" y="259"/>
                </a:cubicBezTo>
                <a:cubicBezTo>
                  <a:pt x="236" y="262"/>
                  <a:pt x="237" y="265"/>
                  <a:pt x="237" y="267"/>
                </a:cubicBezTo>
                <a:cubicBezTo>
                  <a:pt x="237" y="268"/>
                  <a:pt x="238" y="269"/>
                  <a:pt x="237" y="269"/>
                </a:cubicBezTo>
                <a:cubicBezTo>
                  <a:pt x="245" y="269"/>
                  <a:pt x="259" y="267"/>
                  <a:pt x="272" y="264"/>
                </a:cubicBezTo>
                <a:cubicBezTo>
                  <a:pt x="282" y="262"/>
                  <a:pt x="291" y="260"/>
                  <a:pt x="295" y="258"/>
                </a:cubicBezTo>
                <a:cubicBezTo>
                  <a:pt x="306" y="253"/>
                  <a:pt x="325" y="242"/>
                  <a:pt x="335" y="229"/>
                </a:cubicBezTo>
                <a:cubicBezTo>
                  <a:pt x="343" y="219"/>
                  <a:pt x="346" y="208"/>
                  <a:pt x="339" y="197"/>
                </a:cubicBezTo>
                <a:cubicBezTo>
                  <a:pt x="363" y="184"/>
                  <a:pt x="363" y="184"/>
                  <a:pt x="363" y="184"/>
                </a:cubicBezTo>
                <a:cubicBezTo>
                  <a:pt x="359" y="139"/>
                  <a:pt x="326" y="90"/>
                  <a:pt x="310" y="85"/>
                </a:cubicBezTo>
                <a:close/>
                <a:moveTo>
                  <a:pt x="158" y="197"/>
                </a:moveTo>
                <a:cubicBezTo>
                  <a:pt x="169" y="199"/>
                  <a:pt x="181" y="203"/>
                  <a:pt x="193" y="211"/>
                </a:cubicBezTo>
                <a:cubicBezTo>
                  <a:pt x="215" y="228"/>
                  <a:pt x="224" y="244"/>
                  <a:pt x="228" y="254"/>
                </a:cubicBezTo>
                <a:cubicBezTo>
                  <a:pt x="230" y="258"/>
                  <a:pt x="232" y="263"/>
                  <a:pt x="232" y="267"/>
                </a:cubicBezTo>
                <a:cubicBezTo>
                  <a:pt x="232" y="270"/>
                  <a:pt x="233" y="270"/>
                  <a:pt x="230" y="271"/>
                </a:cubicBezTo>
                <a:cubicBezTo>
                  <a:pt x="206" y="281"/>
                  <a:pt x="156" y="249"/>
                  <a:pt x="138" y="221"/>
                </a:cubicBezTo>
                <a:cubicBezTo>
                  <a:pt x="135" y="216"/>
                  <a:pt x="129" y="203"/>
                  <a:pt x="135" y="198"/>
                </a:cubicBezTo>
                <a:cubicBezTo>
                  <a:pt x="140" y="194"/>
                  <a:pt x="156" y="197"/>
                  <a:pt x="158" y="197"/>
                </a:cubicBezTo>
                <a:close/>
                <a:moveTo>
                  <a:pt x="323" y="77"/>
                </a:moveTo>
                <a:cubicBezTo>
                  <a:pt x="344" y="91"/>
                  <a:pt x="402" y="187"/>
                  <a:pt x="365" y="205"/>
                </a:cubicBezTo>
                <a:cubicBezTo>
                  <a:pt x="359" y="221"/>
                  <a:pt x="438" y="189"/>
                  <a:pt x="442" y="187"/>
                </a:cubicBezTo>
                <a:cubicBezTo>
                  <a:pt x="442" y="0"/>
                  <a:pt x="442" y="0"/>
                  <a:pt x="442" y="0"/>
                </a:cubicBezTo>
                <a:lnTo>
                  <a:pt x="323" y="77"/>
                </a:lnTo>
                <a:close/>
                <a:moveTo>
                  <a:pt x="113" y="72"/>
                </a:moveTo>
                <a:cubicBezTo>
                  <a:pt x="92" y="97"/>
                  <a:pt x="60" y="189"/>
                  <a:pt x="98" y="209"/>
                </a:cubicBezTo>
                <a:cubicBezTo>
                  <a:pt x="107" y="227"/>
                  <a:pt x="2" y="184"/>
                  <a:pt x="0" y="183"/>
                </a:cubicBezTo>
                <a:cubicBezTo>
                  <a:pt x="0" y="3"/>
                  <a:pt x="0" y="3"/>
                  <a:pt x="0" y="3"/>
                </a:cubicBezTo>
                <a:lnTo>
                  <a:pt x="113" y="72"/>
                </a:lnTo>
                <a:close/>
                <a:moveTo>
                  <a:pt x="130" y="200"/>
                </a:moveTo>
                <a:cubicBezTo>
                  <a:pt x="90" y="174"/>
                  <a:pt x="90" y="174"/>
                  <a:pt x="90" y="174"/>
                </a:cubicBezTo>
                <a:cubicBezTo>
                  <a:pt x="91" y="137"/>
                  <a:pt x="100" y="109"/>
                  <a:pt x="120" y="77"/>
                </a:cubicBezTo>
                <a:cubicBezTo>
                  <a:pt x="200" y="77"/>
                  <a:pt x="200" y="77"/>
                  <a:pt x="200" y="77"/>
                </a:cubicBezTo>
                <a:cubicBezTo>
                  <a:pt x="201" y="77"/>
                  <a:pt x="202" y="77"/>
                  <a:pt x="203" y="77"/>
                </a:cubicBezTo>
                <a:cubicBezTo>
                  <a:pt x="196" y="81"/>
                  <a:pt x="190" y="84"/>
                  <a:pt x="189" y="86"/>
                </a:cubicBezTo>
                <a:cubicBezTo>
                  <a:pt x="188" y="86"/>
                  <a:pt x="188" y="87"/>
                  <a:pt x="187" y="89"/>
                </a:cubicBezTo>
                <a:cubicBezTo>
                  <a:pt x="167" y="89"/>
                  <a:pt x="146" y="89"/>
                  <a:pt x="126" y="88"/>
                </a:cubicBezTo>
                <a:cubicBezTo>
                  <a:pt x="111" y="113"/>
                  <a:pt x="102" y="139"/>
                  <a:pt x="100" y="168"/>
                </a:cubicBezTo>
                <a:cubicBezTo>
                  <a:pt x="137" y="191"/>
                  <a:pt x="137" y="191"/>
                  <a:pt x="137" y="191"/>
                </a:cubicBezTo>
                <a:cubicBezTo>
                  <a:pt x="139" y="192"/>
                  <a:pt x="139" y="192"/>
                  <a:pt x="140" y="193"/>
                </a:cubicBezTo>
                <a:cubicBezTo>
                  <a:pt x="136" y="193"/>
                  <a:pt x="131" y="194"/>
                  <a:pt x="130" y="200"/>
                </a:cubicBezTo>
                <a:close/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4406" tIns="42203" rIns="84406" bIns="42203"/>
          <a:lstStyle/>
          <a:p>
            <a:endParaRPr lang="en-GB" dirty="0"/>
          </a:p>
        </p:txBody>
      </p:sp>
      <p:sp>
        <p:nvSpPr>
          <p:cNvPr id="47" name="Freeform 16"/>
          <p:cNvSpPr>
            <a:spLocks noChangeAspect="1" noEditPoints="1"/>
          </p:cNvSpPr>
          <p:nvPr/>
        </p:nvSpPr>
        <p:spPr bwMode="auto">
          <a:xfrm rot="19796665">
            <a:off x="3568268" y="1846599"/>
            <a:ext cx="316600" cy="295392"/>
          </a:xfrm>
          <a:custGeom>
            <a:avLst/>
            <a:gdLst>
              <a:gd name="T0" fmla="*/ 2147483646 w 315"/>
              <a:gd name="T1" fmla="*/ 2147483646 h 293"/>
              <a:gd name="T2" fmla="*/ 2147483646 w 315"/>
              <a:gd name="T3" fmla="*/ 2147483646 h 293"/>
              <a:gd name="T4" fmla="*/ 2147483646 w 315"/>
              <a:gd name="T5" fmla="*/ 2147483646 h 293"/>
              <a:gd name="T6" fmla="*/ 2147483646 w 315"/>
              <a:gd name="T7" fmla="*/ 2147483646 h 293"/>
              <a:gd name="T8" fmla="*/ 2147483646 w 315"/>
              <a:gd name="T9" fmla="*/ 2147483646 h 293"/>
              <a:gd name="T10" fmla="*/ 2147483646 w 315"/>
              <a:gd name="T11" fmla="*/ 2147483646 h 293"/>
              <a:gd name="T12" fmla="*/ 2147483646 w 315"/>
              <a:gd name="T13" fmla="*/ 2147483646 h 293"/>
              <a:gd name="T14" fmla="*/ 2147483646 w 315"/>
              <a:gd name="T15" fmla="*/ 2147483646 h 293"/>
              <a:gd name="T16" fmla="*/ 2147483646 w 315"/>
              <a:gd name="T17" fmla="*/ 2147483646 h 293"/>
              <a:gd name="T18" fmla="*/ 2147483646 w 315"/>
              <a:gd name="T19" fmla="*/ 2147483646 h 293"/>
              <a:gd name="T20" fmla="*/ 2147483646 w 315"/>
              <a:gd name="T21" fmla="*/ 2147483646 h 293"/>
              <a:gd name="T22" fmla="*/ 2147483646 w 315"/>
              <a:gd name="T23" fmla="*/ 2147483646 h 293"/>
              <a:gd name="T24" fmla="*/ 2147483646 w 315"/>
              <a:gd name="T25" fmla="*/ 2147483646 h 293"/>
              <a:gd name="T26" fmla="*/ 2147483646 w 315"/>
              <a:gd name="T27" fmla="*/ 2147483646 h 293"/>
              <a:gd name="T28" fmla="*/ 0 w 315"/>
              <a:gd name="T29" fmla="*/ 2147483646 h 293"/>
              <a:gd name="T30" fmla="*/ 0 w 315"/>
              <a:gd name="T31" fmla="*/ 2147483646 h 293"/>
              <a:gd name="T32" fmla="*/ 2147483646 w 315"/>
              <a:gd name="T33" fmla="*/ 2147483646 h 293"/>
              <a:gd name="T34" fmla="*/ 2147483646 w 315"/>
              <a:gd name="T35" fmla="*/ 2147483646 h 293"/>
              <a:gd name="T36" fmla="*/ 2147483646 w 315"/>
              <a:gd name="T37" fmla="*/ 2147483646 h 293"/>
              <a:gd name="T38" fmla="*/ 2147483646 w 315"/>
              <a:gd name="T39" fmla="*/ 2147483646 h 293"/>
              <a:gd name="T40" fmla="*/ 2147483646 w 315"/>
              <a:gd name="T41" fmla="*/ 2147483646 h 293"/>
              <a:gd name="T42" fmla="*/ 2147483646 w 315"/>
              <a:gd name="T43" fmla="*/ 2147483646 h 293"/>
              <a:gd name="T44" fmla="*/ 2147483646 w 315"/>
              <a:gd name="T45" fmla="*/ 2147483646 h 293"/>
              <a:gd name="T46" fmla="*/ 2147483646 w 315"/>
              <a:gd name="T47" fmla="*/ 2147483646 h 293"/>
              <a:gd name="T48" fmla="*/ 2147483646 w 315"/>
              <a:gd name="T49" fmla="*/ 2147483646 h 293"/>
              <a:gd name="T50" fmla="*/ 2147483646 w 315"/>
              <a:gd name="T51" fmla="*/ 2147483646 h 293"/>
              <a:gd name="T52" fmla="*/ 2147483646 w 315"/>
              <a:gd name="T53" fmla="*/ 2147483646 h 293"/>
              <a:gd name="T54" fmla="*/ 2147483646 w 315"/>
              <a:gd name="T55" fmla="*/ 2147483646 h 293"/>
              <a:gd name="T56" fmla="*/ 2147483646 w 315"/>
              <a:gd name="T57" fmla="*/ 2147483646 h 293"/>
              <a:gd name="T58" fmla="*/ 2147483646 w 315"/>
              <a:gd name="T59" fmla="*/ 2147483646 h 293"/>
              <a:gd name="T60" fmla="*/ 2147483646 w 315"/>
              <a:gd name="T61" fmla="*/ 2147483646 h 293"/>
              <a:gd name="T62" fmla="*/ 2147483646 w 315"/>
              <a:gd name="T63" fmla="*/ 2147483646 h 293"/>
              <a:gd name="T64" fmla="*/ 2147483646 w 315"/>
              <a:gd name="T65" fmla="*/ 0 h 293"/>
              <a:gd name="T66" fmla="*/ 2147483646 w 315"/>
              <a:gd name="T67" fmla="*/ 0 h 293"/>
              <a:gd name="T68" fmla="*/ 2147483646 w 315"/>
              <a:gd name="T69" fmla="*/ 2147483646 h 293"/>
              <a:gd name="T70" fmla="*/ 2147483646 w 315"/>
              <a:gd name="T71" fmla="*/ 2147483646 h 293"/>
              <a:gd name="T72" fmla="*/ 2147483646 w 315"/>
              <a:gd name="T73" fmla="*/ 2147483646 h 293"/>
              <a:gd name="T74" fmla="*/ 2147483646 w 315"/>
              <a:gd name="T75" fmla="*/ 2147483646 h 293"/>
              <a:gd name="T76" fmla="*/ 2147483646 w 315"/>
              <a:gd name="T77" fmla="*/ 2147483646 h 293"/>
              <a:gd name="T78" fmla="*/ 2147483646 w 315"/>
              <a:gd name="T79" fmla="*/ 2147483646 h 293"/>
              <a:gd name="T80" fmla="*/ 2147483646 w 315"/>
              <a:gd name="T81" fmla="*/ 2147483646 h 293"/>
              <a:gd name="T82" fmla="*/ 2147483646 w 315"/>
              <a:gd name="T83" fmla="*/ 0 h 293"/>
              <a:gd name="T84" fmla="*/ 2147483646 w 315"/>
              <a:gd name="T85" fmla="*/ 0 h 293"/>
              <a:gd name="T86" fmla="*/ 2147483646 w 315"/>
              <a:gd name="T87" fmla="*/ 2147483646 h 293"/>
              <a:gd name="T88" fmla="*/ 2147483646 w 315"/>
              <a:gd name="T89" fmla="*/ 2147483646 h 293"/>
              <a:gd name="T90" fmla="*/ 2147483646 w 315"/>
              <a:gd name="T91" fmla="*/ 2147483646 h 293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315" h="293">
                <a:moveTo>
                  <a:pt x="282" y="34"/>
                </a:moveTo>
                <a:cubicBezTo>
                  <a:pt x="263" y="34"/>
                  <a:pt x="263" y="34"/>
                  <a:pt x="263" y="34"/>
                </a:cubicBezTo>
                <a:cubicBezTo>
                  <a:pt x="263" y="58"/>
                  <a:pt x="263" y="58"/>
                  <a:pt x="263" y="58"/>
                </a:cubicBezTo>
                <a:cubicBezTo>
                  <a:pt x="263" y="73"/>
                  <a:pt x="250" y="86"/>
                  <a:pt x="234" y="86"/>
                </a:cubicBezTo>
                <a:cubicBezTo>
                  <a:pt x="234" y="86"/>
                  <a:pt x="234" y="86"/>
                  <a:pt x="234" y="86"/>
                </a:cubicBezTo>
                <a:cubicBezTo>
                  <a:pt x="219" y="86"/>
                  <a:pt x="206" y="73"/>
                  <a:pt x="206" y="58"/>
                </a:cubicBezTo>
                <a:cubicBezTo>
                  <a:pt x="206" y="34"/>
                  <a:pt x="206" y="34"/>
                  <a:pt x="206" y="34"/>
                </a:cubicBezTo>
                <a:cubicBezTo>
                  <a:pt x="110" y="34"/>
                  <a:pt x="110" y="34"/>
                  <a:pt x="110" y="34"/>
                </a:cubicBezTo>
                <a:cubicBezTo>
                  <a:pt x="110" y="58"/>
                  <a:pt x="110" y="58"/>
                  <a:pt x="110" y="58"/>
                </a:cubicBezTo>
                <a:cubicBezTo>
                  <a:pt x="110" y="73"/>
                  <a:pt x="97" y="86"/>
                  <a:pt x="81" y="86"/>
                </a:cubicBezTo>
                <a:cubicBezTo>
                  <a:pt x="81" y="86"/>
                  <a:pt x="81" y="86"/>
                  <a:pt x="81" y="86"/>
                </a:cubicBezTo>
                <a:cubicBezTo>
                  <a:pt x="65" y="86"/>
                  <a:pt x="52" y="73"/>
                  <a:pt x="52" y="58"/>
                </a:cubicBezTo>
                <a:cubicBezTo>
                  <a:pt x="52" y="34"/>
                  <a:pt x="52" y="34"/>
                  <a:pt x="52" y="34"/>
                </a:cubicBezTo>
                <a:cubicBezTo>
                  <a:pt x="33" y="34"/>
                  <a:pt x="33" y="34"/>
                  <a:pt x="33" y="34"/>
                </a:cubicBezTo>
                <a:cubicBezTo>
                  <a:pt x="15" y="34"/>
                  <a:pt x="0" y="49"/>
                  <a:pt x="0" y="67"/>
                </a:cubicBezTo>
                <a:cubicBezTo>
                  <a:pt x="0" y="260"/>
                  <a:pt x="0" y="260"/>
                  <a:pt x="0" y="260"/>
                </a:cubicBezTo>
                <a:cubicBezTo>
                  <a:pt x="0" y="278"/>
                  <a:pt x="15" y="293"/>
                  <a:pt x="33" y="293"/>
                </a:cubicBezTo>
                <a:cubicBezTo>
                  <a:pt x="282" y="293"/>
                  <a:pt x="282" y="293"/>
                  <a:pt x="282" y="293"/>
                </a:cubicBezTo>
                <a:cubicBezTo>
                  <a:pt x="300" y="293"/>
                  <a:pt x="315" y="278"/>
                  <a:pt x="315" y="260"/>
                </a:cubicBezTo>
                <a:cubicBezTo>
                  <a:pt x="315" y="67"/>
                  <a:pt x="315" y="67"/>
                  <a:pt x="315" y="67"/>
                </a:cubicBezTo>
                <a:cubicBezTo>
                  <a:pt x="315" y="49"/>
                  <a:pt x="300" y="34"/>
                  <a:pt x="282" y="34"/>
                </a:cubicBezTo>
                <a:close/>
                <a:moveTo>
                  <a:pt x="298" y="260"/>
                </a:moveTo>
                <a:cubicBezTo>
                  <a:pt x="298" y="268"/>
                  <a:pt x="291" y="275"/>
                  <a:pt x="282" y="275"/>
                </a:cubicBezTo>
                <a:cubicBezTo>
                  <a:pt x="33" y="275"/>
                  <a:pt x="33" y="275"/>
                  <a:pt x="33" y="275"/>
                </a:cubicBezTo>
                <a:cubicBezTo>
                  <a:pt x="25" y="275"/>
                  <a:pt x="18" y="268"/>
                  <a:pt x="18" y="260"/>
                </a:cubicBezTo>
                <a:cubicBezTo>
                  <a:pt x="18" y="116"/>
                  <a:pt x="18" y="116"/>
                  <a:pt x="18" y="116"/>
                </a:cubicBezTo>
                <a:cubicBezTo>
                  <a:pt x="298" y="116"/>
                  <a:pt x="298" y="116"/>
                  <a:pt x="298" y="116"/>
                </a:cubicBezTo>
                <a:lnTo>
                  <a:pt x="298" y="260"/>
                </a:lnTo>
                <a:close/>
                <a:moveTo>
                  <a:pt x="81" y="74"/>
                </a:moveTo>
                <a:cubicBezTo>
                  <a:pt x="81" y="74"/>
                  <a:pt x="81" y="74"/>
                  <a:pt x="81" y="74"/>
                </a:cubicBezTo>
                <a:cubicBezTo>
                  <a:pt x="90" y="74"/>
                  <a:pt x="98" y="67"/>
                  <a:pt x="98" y="58"/>
                </a:cubicBezTo>
                <a:cubicBezTo>
                  <a:pt x="98" y="16"/>
                  <a:pt x="98" y="16"/>
                  <a:pt x="98" y="16"/>
                </a:cubicBezTo>
                <a:cubicBezTo>
                  <a:pt x="98" y="7"/>
                  <a:pt x="90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72" y="0"/>
                  <a:pt x="65" y="7"/>
                  <a:pt x="65" y="16"/>
                </a:cubicBezTo>
                <a:cubicBezTo>
                  <a:pt x="65" y="58"/>
                  <a:pt x="65" y="58"/>
                  <a:pt x="65" y="58"/>
                </a:cubicBezTo>
                <a:cubicBezTo>
                  <a:pt x="65" y="67"/>
                  <a:pt x="72" y="74"/>
                  <a:pt x="81" y="74"/>
                </a:cubicBezTo>
                <a:close/>
                <a:moveTo>
                  <a:pt x="234" y="74"/>
                </a:moveTo>
                <a:cubicBezTo>
                  <a:pt x="234" y="74"/>
                  <a:pt x="234" y="74"/>
                  <a:pt x="234" y="74"/>
                </a:cubicBezTo>
                <a:cubicBezTo>
                  <a:pt x="244" y="74"/>
                  <a:pt x="251" y="67"/>
                  <a:pt x="251" y="58"/>
                </a:cubicBezTo>
                <a:cubicBezTo>
                  <a:pt x="251" y="16"/>
                  <a:pt x="251" y="16"/>
                  <a:pt x="251" y="16"/>
                </a:cubicBezTo>
                <a:cubicBezTo>
                  <a:pt x="251" y="7"/>
                  <a:pt x="244" y="0"/>
                  <a:pt x="234" y="0"/>
                </a:cubicBezTo>
                <a:cubicBezTo>
                  <a:pt x="234" y="0"/>
                  <a:pt x="234" y="0"/>
                  <a:pt x="234" y="0"/>
                </a:cubicBezTo>
                <a:cubicBezTo>
                  <a:pt x="225" y="0"/>
                  <a:pt x="218" y="7"/>
                  <a:pt x="218" y="16"/>
                </a:cubicBezTo>
                <a:cubicBezTo>
                  <a:pt x="218" y="58"/>
                  <a:pt x="218" y="58"/>
                  <a:pt x="218" y="58"/>
                </a:cubicBezTo>
                <a:cubicBezTo>
                  <a:pt x="218" y="67"/>
                  <a:pt x="225" y="74"/>
                  <a:pt x="234" y="74"/>
                </a:cubicBezTo>
                <a:close/>
              </a:path>
            </a:pathLst>
          </a:cu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4406" tIns="42203" rIns="84406" bIns="42203"/>
          <a:lstStyle/>
          <a:p>
            <a:endParaRPr lang="en-GB" dirty="0"/>
          </a:p>
        </p:txBody>
      </p:sp>
      <p:sp>
        <p:nvSpPr>
          <p:cNvPr id="48" name="TextBox 47"/>
          <p:cNvSpPr txBox="1"/>
          <p:nvPr/>
        </p:nvSpPr>
        <p:spPr>
          <a:xfrm>
            <a:off x="339725" y="1142173"/>
            <a:ext cx="8707438" cy="33972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algn="ctr">
              <a:spcBef>
                <a:spcPts val="1108"/>
              </a:spcBef>
              <a:defRPr/>
            </a:pPr>
            <a:r>
              <a:rPr lang="en-GB" sz="2215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range of questions about your University experience:</a:t>
            </a:r>
          </a:p>
        </p:txBody>
      </p:sp>
      <p:sp>
        <p:nvSpPr>
          <p:cNvPr id="49" name="Rectangle 48"/>
          <p:cNvSpPr/>
          <p:nvPr/>
        </p:nvSpPr>
        <p:spPr>
          <a:xfrm>
            <a:off x="6463631" y="2887856"/>
            <a:ext cx="2644775" cy="143821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community </a:t>
            </a:r>
          </a:p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 </a:t>
            </a:r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voice 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Overall satisfaction</a:t>
            </a:r>
          </a:p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endParaRPr lang="en-GB" sz="1846" dirty="0">
              <a:solidFill>
                <a:srgbClr val="E31F3A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948334" y="2944859"/>
            <a:ext cx="3515297" cy="1438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Academic support</a:t>
            </a:r>
          </a:p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Organisation &amp; management</a:t>
            </a:r>
          </a:p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resources</a:t>
            </a:r>
          </a:p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endParaRPr lang="en-GB" sz="1846" dirty="0">
              <a:solidFill>
                <a:srgbClr val="E31F3A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785058" y="433069"/>
            <a:ext cx="5816600" cy="4619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GB" altLang="en-US" sz="2400" b="1" cap="all" dirty="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rPr>
              <a:t>What will I BE ASKED IN THE NSS?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2" name="TextBox 4"/>
          <p:cNvSpPr txBox="1">
            <a:spLocks noChangeArrowheads="1"/>
          </p:cNvSpPr>
          <p:nvPr/>
        </p:nvSpPr>
        <p:spPr bwMode="auto">
          <a:xfrm>
            <a:off x="333544" y="4462336"/>
            <a:ext cx="8410575" cy="2084399"/>
          </a:xfrm>
          <a:prstGeom prst="rect">
            <a:avLst/>
          </a:prstGeom>
          <a:noFill/>
          <a:ln w="28575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72000" bIns="7200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altLang="en-US" dirty="0">
                <a:solidFill>
                  <a:schemeClr val="bg1"/>
                </a:solidFill>
                <a:cs typeface="Arial" panose="020B0604020202020204" pitchFamily="34" charset="0"/>
              </a:rPr>
              <a:t>Remember</a:t>
            </a:r>
            <a:r>
              <a:rPr lang="en-GB" altLang="en-US" dirty="0" smtClean="0">
                <a:solidFill>
                  <a:schemeClr val="bg1"/>
                </a:solidFill>
                <a:cs typeface="Arial" panose="020B0604020202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dirty="0" smtClean="0">
                <a:solidFill>
                  <a:schemeClr val="bg1"/>
                </a:solidFill>
                <a:cs typeface="Arial" panose="020B0604020202020204" pitchFamily="34" charset="0"/>
              </a:rPr>
              <a:t>The </a:t>
            </a:r>
            <a:r>
              <a:rPr lang="en-GB" altLang="en-US" dirty="0">
                <a:solidFill>
                  <a:schemeClr val="bg1"/>
                </a:solidFill>
                <a:cs typeface="Arial" panose="020B0604020202020204" pitchFamily="34" charset="0"/>
              </a:rPr>
              <a:t>questions are about your time at University as a whole,</a:t>
            </a:r>
            <a:r>
              <a:rPr lang="en-GB" altLang="en-US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GB" altLang="en-US" b="1" u="sng" dirty="0">
                <a:solidFill>
                  <a:schemeClr val="bg1"/>
                </a:solidFill>
                <a:cs typeface="Arial" panose="020B0604020202020204" pitchFamily="34" charset="0"/>
              </a:rPr>
              <a:t>not just your final year</a:t>
            </a:r>
            <a:r>
              <a:rPr lang="en-GB" altLang="en-US" b="1" dirty="0" smtClean="0">
                <a:solidFill>
                  <a:schemeClr val="bg1"/>
                </a:solidFill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dirty="0" smtClean="0">
                <a:solidFill>
                  <a:schemeClr val="bg1"/>
                </a:solidFill>
                <a:cs typeface="Arial" panose="020B0604020202020204" pitchFamily="34" charset="0"/>
              </a:rPr>
              <a:t>Where the NSS references your “</a:t>
            </a:r>
            <a:r>
              <a:rPr lang="en-GB" altLang="en-US" b="1" dirty="0" smtClean="0">
                <a:solidFill>
                  <a:schemeClr val="bg1"/>
                </a:solidFill>
                <a:cs typeface="Arial" panose="020B0604020202020204" pitchFamily="34" charset="0"/>
              </a:rPr>
              <a:t>course</a:t>
            </a:r>
            <a:r>
              <a:rPr lang="en-GB" altLang="en-US" dirty="0" smtClean="0">
                <a:solidFill>
                  <a:schemeClr val="bg1"/>
                </a:solidFill>
                <a:cs typeface="Arial" panose="020B0604020202020204" pitchFamily="34" charset="0"/>
              </a:rPr>
              <a:t>”, this is what we refer to at the University of Edinburgh as your “</a:t>
            </a:r>
            <a:r>
              <a:rPr lang="en-GB" altLang="en-US" b="1" dirty="0" smtClean="0">
                <a:solidFill>
                  <a:schemeClr val="bg1"/>
                </a:solidFill>
                <a:cs typeface="Arial" panose="020B0604020202020204" pitchFamily="34" charset="0"/>
              </a:rPr>
              <a:t>programme</a:t>
            </a:r>
            <a:r>
              <a:rPr lang="en-GB" altLang="en-US" dirty="0" smtClean="0">
                <a:solidFill>
                  <a:schemeClr val="bg1"/>
                </a:solidFill>
                <a:cs typeface="Arial" panose="020B0604020202020204" pitchFamily="34" charset="0"/>
              </a:rPr>
              <a:t>” or “</a:t>
            </a:r>
            <a:r>
              <a:rPr lang="en-GB" altLang="en-US" b="1" dirty="0" smtClean="0">
                <a:solidFill>
                  <a:schemeClr val="bg1"/>
                </a:solidFill>
                <a:cs typeface="Arial" panose="020B0604020202020204" pitchFamily="34" charset="0"/>
              </a:rPr>
              <a:t>degree programme</a:t>
            </a:r>
            <a:r>
              <a:rPr lang="en-GB" altLang="en-US" dirty="0" smtClean="0">
                <a:solidFill>
                  <a:schemeClr val="bg1"/>
                </a:solidFill>
                <a:cs typeface="Arial" panose="020B0604020202020204" pitchFamily="34" charset="0"/>
              </a:rPr>
              <a:t>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dirty="0">
                <a:solidFill>
                  <a:schemeClr val="bg1"/>
                </a:solidFill>
                <a:cs typeface="Arial" panose="020B0604020202020204" pitchFamily="34" charset="0"/>
              </a:rPr>
              <a:t>Where the NSS </a:t>
            </a:r>
            <a:r>
              <a:rPr lang="en-GB" altLang="en-US" dirty="0" smtClean="0">
                <a:solidFill>
                  <a:schemeClr val="bg1"/>
                </a:solidFill>
                <a:cs typeface="Arial" panose="020B0604020202020204" pitchFamily="34" charset="0"/>
              </a:rPr>
              <a:t>references the Students’ Association, this also includes the Sports Union.</a:t>
            </a:r>
            <a:endParaRPr lang="en-GB" altLang="en-US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6232" y="3011446"/>
            <a:ext cx="2938462" cy="1261884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teaching on my course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opportunities  </a:t>
            </a:r>
          </a:p>
          <a:p>
            <a:pPr marL="316531" indent="-316531">
              <a:spcBef>
                <a:spcPts val="554"/>
              </a:spcBef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Assessment &amp; feedback</a:t>
            </a:r>
          </a:p>
        </p:txBody>
      </p:sp>
    </p:spTree>
    <p:extLst>
      <p:ext uri="{BB962C8B-B14F-4D97-AF65-F5344CB8AC3E}">
        <p14:creationId xmlns:p14="http://schemas.microsoft.com/office/powerpoint/2010/main" val="219143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A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35863" y="376238"/>
            <a:ext cx="6113463" cy="1244600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/>
              <a:t>HOW </a:t>
            </a:r>
            <a:r>
              <a:rPr lang="en-GB" dirty="0" smtClean="0"/>
              <a:t>ARE THE RESULTS USED?</a:t>
            </a:r>
            <a:endParaRPr lang="en-US" dirty="0"/>
          </a:p>
        </p:txBody>
      </p:sp>
      <p:pic>
        <p:nvPicPr>
          <p:cNvPr id="28676" name="Picture 5" descr="J14686 UoE_Inspiring Students_PowerPoint_7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73"/>
          <a:stretch>
            <a:fillRect/>
          </a:stretch>
        </p:blipFill>
        <p:spPr bwMode="auto">
          <a:xfrm>
            <a:off x="6883400" y="0"/>
            <a:ext cx="2260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435863" y="2143616"/>
            <a:ext cx="6303963" cy="3944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NSS results are made publicly available to help prospective students make informed decisions of where and what to study.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  <a:defRPr/>
            </a:pPr>
            <a:r>
              <a:rPr lang="en-GB" sz="2000" dirty="0" smtClean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University of Edinburgh is provided with the anonymised data to help us identify areas where we are doing well, as well as areas for development, </a:t>
            </a:r>
            <a:r>
              <a:rPr lang="en-GB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the purpose of improving the student learning experience for future generations of students.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2000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84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A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35863" y="376238"/>
            <a:ext cx="6113463" cy="1244600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/>
              <a:t>HOW CAN I COMPLETE THE NSS?</a:t>
            </a:r>
            <a:endParaRPr lang="en-US" dirty="0"/>
          </a:p>
        </p:txBody>
      </p:sp>
      <p:pic>
        <p:nvPicPr>
          <p:cNvPr id="28676" name="Picture 5" descr="J14686 UoE_Inspiring Students_PowerPoint_7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73"/>
          <a:stretch>
            <a:fillRect/>
          </a:stretch>
        </p:blipFill>
        <p:spPr bwMode="auto">
          <a:xfrm>
            <a:off x="6883400" y="0"/>
            <a:ext cx="2260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435863" y="2143616"/>
            <a:ext cx="6303963" cy="4454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Ipsos MORI will send you an email inviting you to take part in the survey during the week </a:t>
            </a:r>
            <a:r>
              <a:rPr lang="en-GB" sz="2000" dirty="0" smtClean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commencing 4 February 2019.</a:t>
            </a:r>
            <a:endParaRPr lang="en-GB" sz="2000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You can complete the NSS online using a PC, smartphone or tablet. Just go to </a:t>
            </a:r>
            <a:r>
              <a:rPr lang="en-GB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www.thestudentsurvey.com.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2000" smtClean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Ipsos </a:t>
            </a:r>
            <a:r>
              <a:rPr lang="en-GB" sz="2000" dirty="0" smtClean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MORI may also call you, so you can complete the survey on the phone. They will not call you if you have already completed the survey online.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2000" dirty="0" smtClean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2000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Saved SoE Theme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4631"/>
      </a:accent1>
      <a:accent2>
        <a:srgbClr val="457E81"/>
      </a:accent2>
      <a:accent3>
        <a:srgbClr val="9C9A00"/>
      </a:accent3>
      <a:accent4>
        <a:srgbClr val="F4AA00"/>
      </a:accent4>
      <a:accent5>
        <a:srgbClr val="C2D3DF"/>
      </a:accent5>
      <a:accent6>
        <a:srgbClr val="000000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na SPC MSC pres new branding draft 1.1" id="{E31BCFD8-08FE-4FBF-990C-1E30BD8F3FEC}" vid="{3A9ED4AE-AECB-484B-8F36-DF24B7B815B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3627</TotalTime>
  <Words>388</Words>
  <Application>Microsoft Office PowerPoint</Application>
  <PresentationFormat>On-screen Show (4:3)</PresentationFormat>
  <Paragraphs>42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ＭＳ Ｐゴシック</vt:lpstr>
      <vt:lpstr>Arial</vt:lpstr>
      <vt:lpstr>Calibri</vt:lpstr>
      <vt:lpstr>Helvetica</vt:lpstr>
      <vt:lpstr>Office Theme</vt:lpstr>
      <vt:lpstr>1_Office Theme</vt:lpstr>
      <vt:lpstr>PowerPoint Presentation</vt:lpstr>
      <vt:lpstr> What is the nss?</vt:lpstr>
      <vt:lpstr>WHAT DOES THE NSS MEAN FOR ME?</vt:lpstr>
      <vt:lpstr>PowerPoint Presentation</vt:lpstr>
      <vt:lpstr>HOW ARE THE RESULTS USED?</vt:lpstr>
      <vt:lpstr>HOW CAN I COMPLETE THE NSS?</vt:lpstr>
    </vt:vector>
  </TitlesOfParts>
  <Company>RRDCreative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Baxendale</dc:creator>
  <cp:lastModifiedBy>BURNS Linda</cp:lastModifiedBy>
  <cp:revision>411</cp:revision>
  <cp:lastPrinted>2017-09-26T17:07:30Z</cp:lastPrinted>
  <dcterms:created xsi:type="dcterms:W3CDTF">2017-01-12T13:46:37Z</dcterms:created>
  <dcterms:modified xsi:type="dcterms:W3CDTF">2019-02-12T14:40:56Z</dcterms:modified>
</cp:coreProperties>
</file>

<file path=docProps/thumbnail.jpeg>
</file>